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60" r:id="rId4"/>
    <p:sldId id="262" r:id="rId5"/>
    <p:sldId id="265" r:id="rId6"/>
    <p:sldId id="266" r:id="rId7"/>
    <p:sldId id="267" r:id="rId8"/>
    <p:sldId id="268" r:id="rId9"/>
    <p:sldId id="269" r:id="rId10"/>
    <p:sldId id="270" r:id="rId11"/>
    <p:sldId id="350" r:id="rId12"/>
    <p:sldId id="272" r:id="rId13"/>
    <p:sldId id="273" r:id="rId14"/>
    <p:sldId id="275" r:id="rId15"/>
    <p:sldId id="282" r:id="rId16"/>
    <p:sldId id="288" r:id="rId17"/>
    <p:sldId id="289" r:id="rId18"/>
    <p:sldId id="293" r:id="rId19"/>
    <p:sldId id="294" r:id="rId20"/>
    <p:sldId id="295" r:id="rId21"/>
    <p:sldId id="296" r:id="rId22"/>
    <p:sldId id="297" r:id="rId23"/>
    <p:sldId id="298" r:id="rId24"/>
    <p:sldId id="301" r:id="rId25"/>
    <p:sldId id="302" r:id="rId26"/>
    <p:sldId id="304" r:id="rId27"/>
    <p:sldId id="305" r:id="rId28"/>
    <p:sldId id="306" r:id="rId29"/>
    <p:sldId id="310" r:id="rId30"/>
    <p:sldId id="312" r:id="rId31"/>
    <p:sldId id="313" r:id="rId32"/>
    <p:sldId id="315" r:id="rId33"/>
    <p:sldId id="316" r:id="rId34"/>
    <p:sldId id="317" r:id="rId35"/>
    <p:sldId id="318" r:id="rId36"/>
    <p:sldId id="319" r:id="rId37"/>
    <p:sldId id="320" r:id="rId38"/>
    <p:sldId id="321" r:id="rId39"/>
    <p:sldId id="323" r:id="rId40"/>
    <p:sldId id="324" r:id="rId41"/>
    <p:sldId id="326" r:id="rId42"/>
    <p:sldId id="327" r:id="rId43"/>
    <p:sldId id="325" r:id="rId44"/>
    <p:sldId id="328" r:id="rId45"/>
    <p:sldId id="329" r:id="rId46"/>
    <p:sldId id="330" r:id="rId47"/>
    <p:sldId id="333" r:id="rId48"/>
    <p:sldId id="337" r:id="rId49"/>
    <p:sldId id="338" r:id="rId50"/>
    <p:sldId id="339" r:id="rId51"/>
    <p:sldId id="340" r:id="rId52"/>
    <p:sldId id="341" r:id="rId53"/>
    <p:sldId id="342" r:id="rId54"/>
    <p:sldId id="344" r:id="rId55"/>
    <p:sldId id="345" r:id="rId56"/>
    <p:sldId id="351" r:id="rId57"/>
    <p:sldId id="352" r:id="rId58"/>
  </p:sldIdLst>
  <p:sldSz cx="9144000" cy="5143500" type="screen16x9"/>
  <p:notesSz cx="9144000" cy="51435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658" y="6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333372" y="0"/>
            <a:ext cx="7810500" cy="1275080"/>
          </a:xfrm>
          <a:custGeom>
            <a:avLst/>
            <a:gdLst/>
            <a:ahLst/>
            <a:cxnLst/>
            <a:rect l="l" t="t" r="r" b="b"/>
            <a:pathLst>
              <a:path w="7810500" h="1275080">
                <a:moveTo>
                  <a:pt x="7810500" y="0"/>
                </a:moveTo>
                <a:lnTo>
                  <a:pt x="0" y="0"/>
                </a:lnTo>
                <a:lnTo>
                  <a:pt x="0" y="1274699"/>
                </a:lnTo>
                <a:lnTo>
                  <a:pt x="7810500" y="1274699"/>
                </a:lnTo>
                <a:lnTo>
                  <a:pt x="7810500" y="0"/>
                </a:lnTo>
                <a:close/>
              </a:path>
            </a:pathLst>
          </a:custGeom>
          <a:solidFill>
            <a:srgbClr val="F38022"/>
          </a:solidFill>
        </p:spPr>
        <p:txBody>
          <a:bodyPr wrap="square" lIns="0" tIns="0" rIns="0" bIns="0" rtlCol="0"/>
          <a:lstStyle/>
          <a:p>
            <a:endParaRPr/>
          </a:p>
        </p:txBody>
      </p:sp>
      <p:sp>
        <p:nvSpPr>
          <p:cNvPr id="17" name="bg object 17"/>
          <p:cNvSpPr/>
          <p:nvPr/>
        </p:nvSpPr>
        <p:spPr>
          <a:xfrm>
            <a:off x="0" y="1274699"/>
            <a:ext cx="1333500" cy="3869054"/>
          </a:xfrm>
          <a:custGeom>
            <a:avLst/>
            <a:gdLst/>
            <a:ahLst/>
            <a:cxnLst/>
            <a:rect l="l" t="t" r="r" b="b"/>
            <a:pathLst>
              <a:path w="1333500" h="3869054">
                <a:moveTo>
                  <a:pt x="1333500" y="0"/>
                </a:moveTo>
                <a:lnTo>
                  <a:pt x="0" y="0"/>
                </a:lnTo>
                <a:lnTo>
                  <a:pt x="0" y="3868801"/>
                </a:lnTo>
                <a:lnTo>
                  <a:pt x="1333500" y="3868801"/>
                </a:lnTo>
                <a:lnTo>
                  <a:pt x="1333500" y="0"/>
                </a:lnTo>
                <a:close/>
              </a:path>
            </a:pathLst>
          </a:custGeom>
          <a:solidFill>
            <a:srgbClr val="ECE8E2"/>
          </a:solidFill>
        </p:spPr>
        <p:txBody>
          <a:bodyPr wrap="square" lIns="0" tIns="0" rIns="0" bIns="0" rtlCol="0"/>
          <a:lstStyle/>
          <a:p>
            <a:endParaRPr/>
          </a:p>
        </p:txBody>
      </p:sp>
      <p:sp>
        <p:nvSpPr>
          <p:cNvPr id="18" name="bg object 18"/>
          <p:cNvSpPr/>
          <p:nvPr/>
        </p:nvSpPr>
        <p:spPr>
          <a:xfrm>
            <a:off x="0" y="0"/>
            <a:ext cx="1333500" cy="1275080"/>
          </a:xfrm>
          <a:custGeom>
            <a:avLst/>
            <a:gdLst/>
            <a:ahLst/>
            <a:cxnLst/>
            <a:rect l="l" t="t" r="r" b="b"/>
            <a:pathLst>
              <a:path w="1333500" h="1275080">
                <a:moveTo>
                  <a:pt x="1333500" y="0"/>
                </a:moveTo>
                <a:lnTo>
                  <a:pt x="0" y="0"/>
                </a:lnTo>
                <a:lnTo>
                  <a:pt x="0" y="1274699"/>
                </a:lnTo>
                <a:lnTo>
                  <a:pt x="1333500" y="1274699"/>
                </a:lnTo>
                <a:lnTo>
                  <a:pt x="1333500" y="0"/>
                </a:lnTo>
                <a:close/>
              </a:path>
            </a:pathLst>
          </a:custGeom>
          <a:solidFill>
            <a:srgbClr val="ECD2BA"/>
          </a:solidFill>
        </p:spPr>
        <p:txBody>
          <a:bodyPr wrap="square" lIns="0" tIns="0" rIns="0" bIns="0" rtlCol="0"/>
          <a:lstStyle/>
          <a:p>
            <a:endParaRPr/>
          </a:p>
        </p:txBody>
      </p:sp>
      <p:sp>
        <p:nvSpPr>
          <p:cNvPr id="2" name="Holder 2"/>
          <p:cNvSpPr>
            <a:spLocks noGrp="1"/>
          </p:cNvSpPr>
          <p:nvPr>
            <p:ph type="ctrTitle"/>
          </p:nvPr>
        </p:nvSpPr>
        <p:spPr>
          <a:xfrm>
            <a:off x="1741423" y="1950466"/>
            <a:ext cx="4610100" cy="513714"/>
          </a:xfrm>
          <a:prstGeom prst="rect">
            <a:avLst/>
          </a:prstGeom>
        </p:spPr>
        <p:txBody>
          <a:bodyPr wrap="square" lIns="0" tIns="0" rIns="0" bIns="0">
            <a:spAutoFit/>
          </a:bodyPr>
          <a:lstStyle>
            <a:lvl1pPr>
              <a:defRPr sz="2500" b="1" i="0">
                <a:solidFill>
                  <a:schemeClr val="bg1"/>
                </a:solidFill>
                <a:latin typeface="Cambria"/>
                <a:cs typeface="Cambria"/>
              </a:defRPr>
            </a:lvl1pPr>
          </a:lstStyle>
          <a:p>
            <a:endParaRPr/>
          </a:p>
        </p:txBody>
      </p:sp>
      <p:sp>
        <p:nvSpPr>
          <p:cNvPr id="3" name="Holder 3"/>
          <p:cNvSpPr>
            <a:spLocks noGrp="1"/>
          </p:cNvSpPr>
          <p:nvPr>
            <p:ph type="subTitle" idx="4"/>
          </p:nvPr>
        </p:nvSpPr>
        <p:spPr>
          <a:xfrm>
            <a:off x="5469128" y="3688791"/>
            <a:ext cx="3451859" cy="1245870"/>
          </a:xfrm>
          <a:prstGeom prst="rect">
            <a:avLst/>
          </a:prstGeom>
        </p:spPr>
        <p:txBody>
          <a:bodyPr wrap="square" lIns="0" tIns="0" rIns="0" bIns="0">
            <a:spAutoFit/>
          </a:bodyPr>
          <a:lstStyle>
            <a:lvl1pPr>
              <a:defRPr sz="1600" b="1" i="0">
                <a:solidFill>
                  <a:srgbClr val="305778"/>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333372" y="0"/>
            <a:ext cx="7810500" cy="1275080"/>
          </a:xfrm>
          <a:custGeom>
            <a:avLst/>
            <a:gdLst/>
            <a:ahLst/>
            <a:cxnLst/>
            <a:rect l="l" t="t" r="r" b="b"/>
            <a:pathLst>
              <a:path w="7810500" h="1275080">
                <a:moveTo>
                  <a:pt x="7810500" y="0"/>
                </a:moveTo>
                <a:lnTo>
                  <a:pt x="0" y="0"/>
                </a:lnTo>
                <a:lnTo>
                  <a:pt x="0" y="1274699"/>
                </a:lnTo>
                <a:lnTo>
                  <a:pt x="7810500" y="1274699"/>
                </a:lnTo>
                <a:lnTo>
                  <a:pt x="7810500" y="0"/>
                </a:lnTo>
                <a:close/>
              </a:path>
            </a:pathLst>
          </a:custGeom>
          <a:solidFill>
            <a:srgbClr val="F38022"/>
          </a:solidFill>
        </p:spPr>
        <p:txBody>
          <a:bodyPr wrap="square" lIns="0" tIns="0" rIns="0" bIns="0" rtlCol="0"/>
          <a:lstStyle/>
          <a:p>
            <a:endParaRPr/>
          </a:p>
        </p:txBody>
      </p:sp>
      <p:sp>
        <p:nvSpPr>
          <p:cNvPr id="17" name="bg object 17"/>
          <p:cNvSpPr/>
          <p:nvPr/>
        </p:nvSpPr>
        <p:spPr>
          <a:xfrm>
            <a:off x="0" y="1274699"/>
            <a:ext cx="1333500" cy="3869054"/>
          </a:xfrm>
          <a:custGeom>
            <a:avLst/>
            <a:gdLst/>
            <a:ahLst/>
            <a:cxnLst/>
            <a:rect l="l" t="t" r="r" b="b"/>
            <a:pathLst>
              <a:path w="1333500" h="3869054">
                <a:moveTo>
                  <a:pt x="1333500" y="0"/>
                </a:moveTo>
                <a:lnTo>
                  <a:pt x="0" y="0"/>
                </a:lnTo>
                <a:lnTo>
                  <a:pt x="0" y="3868801"/>
                </a:lnTo>
                <a:lnTo>
                  <a:pt x="1333500" y="3868801"/>
                </a:lnTo>
                <a:lnTo>
                  <a:pt x="1333500" y="0"/>
                </a:lnTo>
                <a:close/>
              </a:path>
            </a:pathLst>
          </a:custGeom>
          <a:solidFill>
            <a:srgbClr val="ECE8E2"/>
          </a:solidFill>
        </p:spPr>
        <p:txBody>
          <a:bodyPr wrap="square" lIns="0" tIns="0" rIns="0" bIns="0" rtlCol="0"/>
          <a:lstStyle/>
          <a:p>
            <a:endParaRPr/>
          </a:p>
        </p:txBody>
      </p:sp>
      <p:sp>
        <p:nvSpPr>
          <p:cNvPr id="18" name="bg object 18"/>
          <p:cNvSpPr/>
          <p:nvPr/>
        </p:nvSpPr>
        <p:spPr>
          <a:xfrm>
            <a:off x="0" y="0"/>
            <a:ext cx="1333500" cy="1275080"/>
          </a:xfrm>
          <a:custGeom>
            <a:avLst/>
            <a:gdLst/>
            <a:ahLst/>
            <a:cxnLst/>
            <a:rect l="l" t="t" r="r" b="b"/>
            <a:pathLst>
              <a:path w="1333500" h="1275080">
                <a:moveTo>
                  <a:pt x="1333500" y="0"/>
                </a:moveTo>
                <a:lnTo>
                  <a:pt x="0" y="0"/>
                </a:lnTo>
                <a:lnTo>
                  <a:pt x="0" y="1274699"/>
                </a:lnTo>
                <a:lnTo>
                  <a:pt x="1333500" y="1274699"/>
                </a:lnTo>
                <a:lnTo>
                  <a:pt x="1333500" y="0"/>
                </a:lnTo>
                <a:close/>
              </a:path>
            </a:pathLst>
          </a:custGeom>
          <a:solidFill>
            <a:srgbClr val="ECD2B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500" b="1" i="0">
                <a:solidFill>
                  <a:schemeClr val="bg1"/>
                </a:solidFill>
                <a:latin typeface="Cambria"/>
                <a:cs typeface="Cambria"/>
              </a:defRPr>
            </a:lvl1pPr>
          </a:lstStyle>
          <a:p>
            <a:endParaRPr/>
          </a:p>
        </p:txBody>
      </p:sp>
      <p:sp>
        <p:nvSpPr>
          <p:cNvPr id="3" name="Holder 3"/>
          <p:cNvSpPr>
            <a:spLocks noGrp="1"/>
          </p:cNvSpPr>
          <p:nvPr>
            <p:ph type="body" idx="1"/>
          </p:nvPr>
        </p:nvSpPr>
        <p:spPr/>
        <p:txBody>
          <a:bodyPr lIns="0" tIns="0" rIns="0" bIns="0"/>
          <a:lstStyle>
            <a:lvl1pPr>
              <a:defRPr sz="1600" b="1" i="0">
                <a:solidFill>
                  <a:srgbClr val="305778"/>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00" b="1" i="0">
                <a:solidFill>
                  <a:schemeClr val="bg1"/>
                </a:solidFill>
                <a:latin typeface="Cambria"/>
                <a:cs typeface="Cambria"/>
              </a:defRPr>
            </a:lvl1pPr>
          </a:lstStyle>
          <a:p>
            <a:endParaRPr/>
          </a:p>
        </p:txBody>
      </p:sp>
      <p:sp>
        <p:nvSpPr>
          <p:cNvPr id="3" name="Holder 3"/>
          <p:cNvSpPr>
            <a:spLocks noGrp="1"/>
          </p:cNvSpPr>
          <p:nvPr>
            <p:ph sz="half" idx="2"/>
          </p:nvPr>
        </p:nvSpPr>
        <p:spPr>
          <a:xfrm>
            <a:off x="249427" y="1600962"/>
            <a:ext cx="3514725" cy="2800350"/>
          </a:xfrm>
          <a:prstGeom prst="rect">
            <a:avLst/>
          </a:prstGeom>
        </p:spPr>
        <p:txBody>
          <a:bodyPr wrap="square" lIns="0" tIns="0" rIns="0" bIns="0">
            <a:spAutoFit/>
          </a:bodyPr>
          <a:lstStyle>
            <a:lvl1pPr>
              <a:defRPr sz="1400" b="1" i="0">
                <a:solidFill>
                  <a:srgbClr val="305778"/>
                </a:solidFill>
                <a:latin typeface="Tahoma"/>
                <a:cs typeface="Tahoma"/>
              </a:defRPr>
            </a:lvl1pPr>
          </a:lstStyle>
          <a:p>
            <a:endParaRPr/>
          </a:p>
        </p:txBody>
      </p:sp>
      <p:sp>
        <p:nvSpPr>
          <p:cNvPr id="4" name="Holder 4"/>
          <p:cNvSpPr>
            <a:spLocks noGrp="1"/>
          </p:cNvSpPr>
          <p:nvPr>
            <p:ph sz="half" idx="3"/>
          </p:nvPr>
        </p:nvSpPr>
        <p:spPr>
          <a:xfrm>
            <a:off x="5158485" y="1333576"/>
            <a:ext cx="3903979" cy="3472179"/>
          </a:xfrm>
          <a:prstGeom prst="rect">
            <a:avLst/>
          </a:prstGeom>
        </p:spPr>
        <p:txBody>
          <a:bodyPr wrap="square" lIns="0" tIns="0" rIns="0" bIns="0">
            <a:spAutoFit/>
          </a:bodyPr>
          <a:lstStyle>
            <a:lvl1pPr>
              <a:defRPr sz="1400" b="0" i="0">
                <a:solidFill>
                  <a:srgbClr val="305778"/>
                </a:solidFill>
                <a:latin typeface="Tahoma"/>
                <a:cs typeface="Tahoma"/>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333372" y="0"/>
            <a:ext cx="7810500" cy="1275080"/>
          </a:xfrm>
          <a:custGeom>
            <a:avLst/>
            <a:gdLst/>
            <a:ahLst/>
            <a:cxnLst/>
            <a:rect l="l" t="t" r="r" b="b"/>
            <a:pathLst>
              <a:path w="7810500" h="1275080">
                <a:moveTo>
                  <a:pt x="7810500" y="0"/>
                </a:moveTo>
                <a:lnTo>
                  <a:pt x="0" y="0"/>
                </a:lnTo>
                <a:lnTo>
                  <a:pt x="0" y="1274699"/>
                </a:lnTo>
                <a:lnTo>
                  <a:pt x="7810500" y="1274699"/>
                </a:lnTo>
                <a:lnTo>
                  <a:pt x="7810500" y="0"/>
                </a:lnTo>
                <a:close/>
              </a:path>
            </a:pathLst>
          </a:custGeom>
          <a:solidFill>
            <a:srgbClr val="F38022"/>
          </a:solidFill>
        </p:spPr>
        <p:txBody>
          <a:bodyPr wrap="square" lIns="0" tIns="0" rIns="0" bIns="0" rtlCol="0"/>
          <a:lstStyle/>
          <a:p>
            <a:endParaRPr/>
          </a:p>
        </p:txBody>
      </p:sp>
      <p:sp>
        <p:nvSpPr>
          <p:cNvPr id="17" name="bg object 17"/>
          <p:cNvSpPr/>
          <p:nvPr/>
        </p:nvSpPr>
        <p:spPr>
          <a:xfrm>
            <a:off x="0" y="1274699"/>
            <a:ext cx="1333500" cy="3869054"/>
          </a:xfrm>
          <a:custGeom>
            <a:avLst/>
            <a:gdLst/>
            <a:ahLst/>
            <a:cxnLst/>
            <a:rect l="l" t="t" r="r" b="b"/>
            <a:pathLst>
              <a:path w="1333500" h="3869054">
                <a:moveTo>
                  <a:pt x="1333500" y="0"/>
                </a:moveTo>
                <a:lnTo>
                  <a:pt x="0" y="0"/>
                </a:lnTo>
                <a:lnTo>
                  <a:pt x="0" y="3868801"/>
                </a:lnTo>
                <a:lnTo>
                  <a:pt x="1333500" y="3868801"/>
                </a:lnTo>
                <a:lnTo>
                  <a:pt x="1333500" y="0"/>
                </a:lnTo>
                <a:close/>
              </a:path>
            </a:pathLst>
          </a:custGeom>
          <a:solidFill>
            <a:srgbClr val="ECE8E2"/>
          </a:solidFill>
        </p:spPr>
        <p:txBody>
          <a:bodyPr wrap="square" lIns="0" tIns="0" rIns="0" bIns="0" rtlCol="0"/>
          <a:lstStyle/>
          <a:p>
            <a:endParaRPr/>
          </a:p>
        </p:txBody>
      </p:sp>
      <p:sp>
        <p:nvSpPr>
          <p:cNvPr id="18" name="bg object 18"/>
          <p:cNvSpPr/>
          <p:nvPr/>
        </p:nvSpPr>
        <p:spPr>
          <a:xfrm>
            <a:off x="0" y="0"/>
            <a:ext cx="1333500" cy="1275080"/>
          </a:xfrm>
          <a:custGeom>
            <a:avLst/>
            <a:gdLst/>
            <a:ahLst/>
            <a:cxnLst/>
            <a:rect l="l" t="t" r="r" b="b"/>
            <a:pathLst>
              <a:path w="1333500" h="1275080">
                <a:moveTo>
                  <a:pt x="1333500" y="0"/>
                </a:moveTo>
                <a:lnTo>
                  <a:pt x="0" y="0"/>
                </a:lnTo>
                <a:lnTo>
                  <a:pt x="0" y="1274699"/>
                </a:lnTo>
                <a:lnTo>
                  <a:pt x="1333500" y="1274699"/>
                </a:lnTo>
                <a:lnTo>
                  <a:pt x="1333500" y="0"/>
                </a:lnTo>
                <a:close/>
              </a:path>
            </a:pathLst>
          </a:custGeom>
          <a:solidFill>
            <a:srgbClr val="ECD2B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500" b="1" i="0">
                <a:solidFill>
                  <a:schemeClr val="bg1"/>
                </a:solidFill>
                <a:latin typeface="Cambria"/>
                <a:cs typeface="Cambr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8739" y="12903"/>
            <a:ext cx="8296021" cy="1241856"/>
          </a:xfrm>
          <a:prstGeom prst="rect">
            <a:avLst/>
          </a:prstGeom>
        </p:spPr>
        <p:txBody>
          <a:bodyPr wrap="square" lIns="0" tIns="0" rIns="0" bIns="0">
            <a:spAutoFit/>
          </a:bodyPr>
          <a:lstStyle>
            <a:lvl1pPr>
              <a:defRPr sz="2500" b="1" i="0">
                <a:solidFill>
                  <a:schemeClr val="bg1"/>
                </a:solidFill>
                <a:latin typeface="Cambria"/>
                <a:cs typeface="Cambria"/>
              </a:defRPr>
            </a:lvl1pPr>
          </a:lstStyle>
          <a:p>
            <a:endParaRPr/>
          </a:p>
        </p:txBody>
      </p:sp>
      <p:sp>
        <p:nvSpPr>
          <p:cNvPr id="3" name="Holder 3"/>
          <p:cNvSpPr>
            <a:spLocks noGrp="1"/>
          </p:cNvSpPr>
          <p:nvPr>
            <p:ph type="body" idx="1"/>
          </p:nvPr>
        </p:nvSpPr>
        <p:spPr>
          <a:xfrm>
            <a:off x="199745" y="1631949"/>
            <a:ext cx="8557895" cy="2923540"/>
          </a:xfrm>
          <a:prstGeom prst="rect">
            <a:avLst/>
          </a:prstGeom>
        </p:spPr>
        <p:txBody>
          <a:bodyPr wrap="square" lIns="0" tIns="0" rIns="0" bIns="0">
            <a:spAutoFit/>
          </a:bodyPr>
          <a:lstStyle>
            <a:lvl1pPr>
              <a:defRPr sz="1600" b="1" i="0">
                <a:solidFill>
                  <a:srgbClr val="305778"/>
                </a:solidFill>
                <a:latin typeface="Tahoma"/>
                <a:cs typeface="Tahoma"/>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12/9/2025</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image" Target="../media/image7.jpg"/><Relationship Id="rId1" Type="http://schemas.openxmlformats.org/officeDocument/2006/relationships/slideLayout" Target="../slideLayouts/slideLayout5.xml"/><Relationship Id="rId6" Type="http://schemas.openxmlformats.org/officeDocument/2006/relationships/image" Target="../media/image11.jpg"/><Relationship Id="rId5" Type="http://schemas.openxmlformats.org/officeDocument/2006/relationships/image" Target="../media/image10.jpg"/><Relationship Id="rId10" Type="http://schemas.openxmlformats.org/officeDocument/2006/relationships/image" Target="../media/image15.jpg"/><Relationship Id="rId4" Type="http://schemas.openxmlformats.org/officeDocument/2006/relationships/image" Target="../media/image9.jpg"/><Relationship Id="rId9"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unicef.org/parenting/child-care/how-to-recognize-signs-of-distress" TargetMode="External"/><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jpg"/><Relationship Id="rId5" Type="http://schemas.openxmlformats.org/officeDocument/2006/relationships/image" Target="../media/image48.pn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2.jpg"/><Relationship Id="rId7" Type="http://schemas.openxmlformats.org/officeDocument/2006/relationships/image" Target="../media/image76.jpg"/><Relationship Id="rId2" Type="http://schemas.openxmlformats.org/officeDocument/2006/relationships/image" Target="../media/image71.jpg"/><Relationship Id="rId1" Type="http://schemas.openxmlformats.org/officeDocument/2006/relationships/slideLayout" Target="../slideLayouts/slideLayout2.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g"/></Relationships>
</file>

<file path=ppt/slides/_rels/slide55.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
            <a:ext cx="9144635" cy="5143500"/>
            <a:chOff x="0" y="-1"/>
            <a:chExt cx="9144635" cy="5143500"/>
          </a:xfrm>
        </p:grpSpPr>
        <p:pic>
          <p:nvPicPr>
            <p:cNvPr id="3" name="object 3"/>
            <p:cNvPicPr/>
            <p:nvPr/>
          </p:nvPicPr>
          <p:blipFill>
            <a:blip r:embed="rId2" cstate="print"/>
            <a:stretch>
              <a:fillRect/>
            </a:stretch>
          </p:blipFill>
          <p:spPr>
            <a:xfrm>
              <a:off x="0" y="-1"/>
              <a:ext cx="4571999" cy="5143499"/>
            </a:xfrm>
            <a:prstGeom prst="rect">
              <a:avLst/>
            </a:prstGeom>
          </p:spPr>
        </p:pic>
        <p:sp>
          <p:nvSpPr>
            <p:cNvPr id="4" name="object 4"/>
            <p:cNvSpPr/>
            <p:nvPr/>
          </p:nvSpPr>
          <p:spPr>
            <a:xfrm>
              <a:off x="4572000" y="0"/>
              <a:ext cx="4572000" cy="1275080"/>
            </a:xfrm>
            <a:custGeom>
              <a:avLst/>
              <a:gdLst/>
              <a:ahLst/>
              <a:cxnLst/>
              <a:rect l="l" t="t" r="r" b="b"/>
              <a:pathLst>
                <a:path w="4572000" h="1275080">
                  <a:moveTo>
                    <a:pt x="4572000" y="0"/>
                  </a:moveTo>
                  <a:lnTo>
                    <a:pt x="0" y="0"/>
                  </a:lnTo>
                  <a:lnTo>
                    <a:pt x="0" y="1274699"/>
                  </a:lnTo>
                  <a:lnTo>
                    <a:pt x="4572000" y="1274699"/>
                  </a:lnTo>
                  <a:lnTo>
                    <a:pt x="4572000" y="0"/>
                  </a:lnTo>
                  <a:close/>
                </a:path>
              </a:pathLst>
            </a:custGeom>
            <a:solidFill>
              <a:srgbClr val="F38022"/>
            </a:solidFill>
          </p:spPr>
          <p:txBody>
            <a:bodyPr wrap="square" lIns="0" tIns="0" rIns="0" bIns="0" rtlCol="0"/>
            <a:lstStyle/>
            <a:p>
              <a:endParaRPr/>
            </a:p>
          </p:txBody>
        </p:sp>
        <p:sp>
          <p:nvSpPr>
            <p:cNvPr id="5" name="object 5"/>
            <p:cNvSpPr/>
            <p:nvPr/>
          </p:nvSpPr>
          <p:spPr>
            <a:xfrm>
              <a:off x="4572126" y="1274660"/>
              <a:ext cx="4572000" cy="3045460"/>
            </a:xfrm>
            <a:custGeom>
              <a:avLst/>
              <a:gdLst/>
              <a:ahLst/>
              <a:cxnLst/>
              <a:rect l="l" t="t" r="r" b="b"/>
              <a:pathLst>
                <a:path w="4572000" h="3045460">
                  <a:moveTo>
                    <a:pt x="4572000" y="0"/>
                  </a:moveTo>
                  <a:lnTo>
                    <a:pt x="0" y="0"/>
                  </a:lnTo>
                  <a:lnTo>
                    <a:pt x="0" y="3045332"/>
                  </a:lnTo>
                  <a:lnTo>
                    <a:pt x="4572000" y="3045332"/>
                  </a:lnTo>
                  <a:lnTo>
                    <a:pt x="4572000" y="0"/>
                  </a:lnTo>
                  <a:close/>
                </a:path>
              </a:pathLst>
            </a:custGeom>
            <a:solidFill>
              <a:srgbClr val="ECE8E2"/>
            </a:solidFill>
          </p:spPr>
          <p:txBody>
            <a:bodyPr wrap="square" lIns="0" tIns="0" rIns="0" bIns="0" rtlCol="0"/>
            <a:lstStyle/>
            <a:p>
              <a:endParaRPr/>
            </a:p>
          </p:txBody>
        </p:sp>
        <p:pic>
          <p:nvPicPr>
            <p:cNvPr id="6" name="object 6"/>
            <p:cNvPicPr/>
            <p:nvPr/>
          </p:nvPicPr>
          <p:blipFill>
            <a:blip r:embed="rId3" cstate="print"/>
            <a:stretch>
              <a:fillRect/>
            </a:stretch>
          </p:blipFill>
          <p:spPr>
            <a:xfrm>
              <a:off x="7633110" y="4520529"/>
              <a:ext cx="948895" cy="404819"/>
            </a:xfrm>
            <a:prstGeom prst="rect">
              <a:avLst/>
            </a:prstGeom>
          </p:spPr>
        </p:pic>
        <p:sp>
          <p:nvSpPr>
            <p:cNvPr id="7" name="object 7"/>
            <p:cNvSpPr/>
            <p:nvPr/>
          </p:nvSpPr>
          <p:spPr>
            <a:xfrm>
              <a:off x="5085842" y="1053325"/>
              <a:ext cx="1252220" cy="434340"/>
            </a:xfrm>
            <a:custGeom>
              <a:avLst/>
              <a:gdLst/>
              <a:ahLst/>
              <a:cxnLst/>
              <a:rect l="l" t="t" r="r" b="b"/>
              <a:pathLst>
                <a:path w="1252220" h="434340">
                  <a:moveTo>
                    <a:pt x="1252194" y="0"/>
                  </a:moveTo>
                  <a:lnTo>
                    <a:pt x="0" y="0"/>
                  </a:lnTo>
                  <a:lnTo>
                    <a:pt x="0" y="434098"/>
                  </a:lnTo>
                  <a:lnTo>
                    <a:pt x="1252194" y="434098"/>
                  </a:lnTo>
                  <a:lnTo>
                    <a:pt x="1252194" y="0"/>
                  </a:lnTo>
                  <a:close/>
                </a:path>
              </a:pathLst>
            </a:custGeom>
            <a:solidFill>
              <a:srgbClr val="FFFFFF"/>
            </a:solidFill>
          </p:spPr>
          <p:txBody>
            <a:bodyPr wrap="square" lIns="0" tIns="0" rIns="0" bIns="0" rtlCol="0"/>
            <a:lstStyle/>
            <a:p>
              <a:endParaRPr/>
            </a:p>
          </p:txBody>
        </p:sp>
      </p:grpSp>
      <p:sp>
        <p:nvSpPr>
          <p:cNvPr id="8" name="object 8"/>
          <p:cNvSpPr txBox="1"/>
          <p:nvPr/>
        </p:nvSpPr>
        <p:spPr>
          <a:xfrm>
            <a:off x="1357630" y="326262"/>
            <a:ext cx="1814195" cy="223520"/>
          </a:xfrm>
          <a:prstGeom prst="rect">
            <a:avLst/>
          </a:prstGeom>
        </p:spPr>
        <p:txBody>
          <a:bodyPr vert="horz" wrap="square" lIns="0" tIns="12065" rIns="0" bIns="0" rtlCol="0">
            <a:spAutoFit/>
          </a:bodyPr>
          <a:lstStyle/>
          <a:p>
            <a:pPr marL="12700">
              <a:lnSpc>
                <a:spcPct val="100000"/>
              </a:lnSpc>
              <a:spcBef>
                <a:spcPts val="95"/>
              </a:spcBef>
            </a:pPr>
            <a:r>
              <a:rPr sz="1300" b="1" dirty="0">
                <a:solidFill>
                  <a:srgbClr val="F38022"/>
                </a:solidFill>
                <a:latin typeface="Cambria"/>
                <a:cs typeface="Cambria"/>
              </a:rPr>
              <a:t>Insert</a:t>
            </a:r>
            <a:r>
              <a:rPr sz="1300" b="1" spc="80" dirty="0">
                <a:solidFill>
                  <a:srgbClr val="F38022"/>
                </a:solidFill>
                <a:latin typeface="Cambria"/>
                <a:cs typeface="Cambria"/>
              </a:rPr>
              <a:t> </a:t>
            </a:r>
            <a:r>
              <a:rPr sz="1300" b="1" dirty="0">
                <a:solidFill>
                  <a:srgbClr val="F38022"/>
                </a:solidFill>
                <a:latin typeface="Cambria"/>
                <a:cs typeface="Cambria"/>
              </a:rPr>
              <a:t>your</a:t>
            </a:r>
            <a:r>
              <a:rPr sz="1300" b="1" spc="114" dirty="0">
                <a:solidFill>
                  <a:srgbClr val="F38022"/>
                </a:solidFill>
                <a:latin typeface="Cambria"/>
                <a:cs typeface="Cambria"/>
              </a:rPr>
              <a:t> </a:t>
            </a:r>
            <a:r>
              <a:rPr sz="1300" b="1" dirty="0">
                <a:solidFill>
                  <a:srgbClr val="F38022"/>
                </a:solidFill>
                <a:latin typeface="Cambria"/>
                <a:cs typeface="Cambria"/>
              </a:rPr>
              <a:t>image</a:t>
            </a:r>
            <a:r>
              <a:rPr sz="1300" b="1" spc="70" dirty="0">
                <a:solidFill>
                  <a:srgbClr val="F38022"/>
                </a:solidFill>
                <a:latin typeface="Cambria"/>
                <a:cs typeface="Cambria"/>
              </a:rPr>
              <a:t> </a:t>
            </a:r>
            <a:r>
              <a:rPr sz="1300" b="1" spc="-20" dirty="0">
                <a:solidFill>
                  <a:srgbClr val="F38022"/>
                </a:solidFill>
                <a:latin typeface="Cambria"/>
                <a:cs typeface="Cambria"/>
              </a:rPr>
              <a:t>here</a:t>
            </a:r>
            <a:endParaRPr sz="1300">
              <a:latin typeface="Cambria"/>
              <a:cs typeface="Cambria"/>
            </a:endParaRPr>
          </a:p>
        </p:txBody>
      </p:sp>
      <p:sp>
        <p:nvSpPr>
          <p:cNvPr id="9" name="object 9"/>
          <p:cNvSpPr txBox="1"/>
          <p:nvPr/>
        </p:nvSpPr>
        <p:spPr>
          <a:xfrm>
            <a:off x="1357630" y="4570577"/>
            <a:ext cx="1814195" cy="223520"/>
          </a:xfrm>
          <a:prstGeom prst="rect">
            <a:avLst/>
          </a:prstGeom>
        </p:spPr>
        <p:txBody>
          <a:bodyPr vert="horz" wrap="square" lIns="0" tIns="12065" rIns="0" bIns="0" rtlCol="0">
            <a:spAutoFit/>
          </a:bodyPr>
          <a:lstStyle/>
          <a:p>
            <a:pPr marL="12700">
              <a:lnSpc>
                <a:spcPct val="100000"/>
              </a:lnSpc>
              <a:spcBef>
                <a:spcPts val="95"/>
              </a:spcBef>
            </a:pPr>
            <a:r>
              <a:rPr sz="1300" b="1" dirty="0">
                <a:solidFill>
                  <a:srgbClr val="F38022"/>
                </a:solidFill>
                <a:latin typeface="Cambria"/>
                <a:cs typeface="Cambria"/>
              </a:rPr>
              <a:t>Insert</a:t>
            </a:r>
            <a:r>
              <a:rPr sz="1300" b="1" spc="80" dirty="0">
                <a:solidFill>
                  <a:srgbClr val="F38022"/>
                </a:solidFill>
                <a:latin typeface="Cambria"/>
                <a:cs typeface="Cambria"/>
              </a:rPr>
              <a:t> </a:t>
            </a:r>
            <a:r>
              <a:rPr sz="1300" b="1" dirty="0">
                <a:solidFill>
                  <a:srgbClr val="F38022"/>
                </a:solidFill>
                <a:latin typeface="Cambria"/>
                <a:cs typeface="Cambria"/>
              </a:rPr>
              <a:t>your</a:t>
            </a:r>
            <a:r>
              <a:rPr sz="1300" b="1" spc="114" dirty="0">
                <a:solidFill>
                  <a:srgbClr val="F38022"/>
                </a:solidFill>
                <a:latin typeface="Cambria"/>
                <a:cs typeface="Cambria"/>
              </a:rPr>
              <a:t> </a:t>
            </a:r>
            <a:r>
              <a:rPr sz="1300" b="1" dirty="0">
                <a:solidFill>
                  <a:srgbClr val="F38022"/>
                </a:solidFill>
                <a:latin typeface="Cambria"/>
                <a:cs typeface="Cambria"/>
              </a:rPr>
              <a:t>image</a:t>
            </a:r>
            <a:r>
              <a:rPr sz="1300" b="1" spc="70" dirty="0">
                <a:solidFill>
                  <a:srgbClr val="F38022"/>
                </a:solidFill>
                <a:latin typeface="Cambria"/>
                <a:cs typeface="Cambria"/>
              </a:rPr>
              <a:t> </a:t>
            </a:r>
            <a:r>
              <a:rPr sz="1300" b="1" spc="-20" dirty="0">
                <a:solidFill>
                  <a:srgbClr val="F38022"/>
                </a:solidFill>
                <a:latin typeface="Cambria"/>
                <a:cs typeface="Cambria"/>
              </a:rPr>
              <a:t>here</a:t>
            </a:r>
            <a:endParaRPr sz="1300">
              <a:latin typeface="Cambria"/>
              <a:cs typeface="Cambria"/>
            </a:endParaRPr>
          </a:p>
        </p:txBody>
      </p:sp>
      <p:sp>
        <p:nvSpPr>
          <p:cNvPr id="10" name="object 10"/>
          <p:cNvSpPr txBox="1"/>
          <p:nvPr/>
        </p:nvSpPr>
        <p:spPr>
          <a:xfrm>
            <a:off x="4957698" y="1597609"/>
            <a:ext cx="3655060" cy="2221230"/>
          </a:xfrm>
          <a:prstGeom prst="rect">
            <a:avLst/>
          </a:prstGeom>
        </p:spPr>
        <p:txBody>
          <a:bodyPr vert="horz" wrap="square" lIns="0" tIns="12700" rIns="0" bIns="0" rtlCol="0">
            <a:spAutoFit/>
          </a:bodyPr>
          <a:lstStyle/>
          <a:p>
            <a:pPr marL="12700" marR="5080">
              <a:lnSpc>
                <a:spcPct val="100000"/>
              </a:lnSpc>
              <a:spcBef>
                <a:spcPts val="100"/>
              </a:spcBef>
            </a:pPr>
            <a:r>
              <a:rPr sz="3600" b="1" spc="114" dirty="0">
                <a:solidFill>
                  <a:srgbClr val="F38022"/>
                </a:solidFill>
                <a:latin typeface="Cambria"/>
                <a:cs typeface="Cambria"/>
              </a:rPr>
              <a:t>Stress</a:t>
            </a:r>
            <a:r>
              <a:rPr sz="3600" b="1" spc="-15" dirty="0">
                <a:solidFill>
                  <a:srgbClr val="F38022"/>
                </a:solidFill>
                <a:latin typeface="Cambria"/>
                <a:cs typeface="Cambria"/>
              </a:rPr>
              <a:t> </a:t>
            </a:r>
            <a:r>
              <a:rPr sz="3600" b="1" dirty="0">
                <a:solidFill>
                  <a:srgbClr val="F38022"/>
                </a:solidFill>
                <a:latin typeface="Cambria"/>
                <a:cs typeface="Cambria"/>
              </a:rPr>
              <a:t>Relief</a:t>
            </a:r>
            <a:r>
              <a:rPr sz="3600" b="1" spc="25" dirty="0">
                <a:solidFill>
                  <a:srgbClr val="F38022"/>
                </a:solidFill>
                <a:latin typeface="Cambria"/>
                <a:cs typeface="Cambria"/>
              </a:rPr>
              <a:t> </a:t>
            </a:r>
            <a:r>
              <a:rPr sz="3600" b="1" spc="55" dirty="0">
                <a:solidFill>
                  <a:srgbClr val="F38022"/>
                </a:solidFill>
                <a:latin typeface="Cambria"/>
                <a:cs typeface="Cambria"/>
              </a:rPr>
              <a:t>and </a:t>
            </a:r>
            <a:r>
              <a:rPr sz="3600" b="1" spc="60" dirty="0">
                <a:solidFill>
                  <a:srgbClr val="F38022"/>
                </a:solidFill>
                <a:latin typeface="Cambria"/>
                <a:cs typeface="Cambria"/>
              </a:rPr>
              <a:t>Well</a:t>
            </a:r>
            <a:r>
              <a:rPr sz="3600" b="1" spc="-150" dirty="0">
                <a:solidFill>
                  <a:srgbClr val="F38022"/>
                </a:solidFill>
                <a:latin typeface="Cambria"/>
                <a:cs typeface="Cambria"/>
              </a:rPr>
              <a:t> </a:t>
            </a:r>
            <a:r>
              <a:rPr sz="3600" b="1" spc="65" dirty="0">
                <a:solidFill>
                  <a:srgbClr val="F38022"/>
                </a:solidFill>
                <a:latin typeface="Cambria"/>
                <a:cs typeface="Cambria"/>
              </a:rPr>
              <a:t>Being </a:t>
            </a:r>
            <a:r>
              <a:rPr sz="3600" b="1" spc="105" dirty="0">
                <a:solidFill>
                  <a:srgbClr val="F38022"/>
                </a:solidFill>
                <a:latin typeface="Cambria"/>
                <a:cs typeface="Cambria"/>
              </a:rPr>
              <a:t>Strategies</a:t>
            </a:r>
            <a:r>
              <a:rPr sz="3600" b="1" spc="-125" dirty="0">
                <a:solidFill>
                  <a:srgbClr val="F38022"/>
                </a:solidFill>
                <a:latin typeface="Cambria"/>
                <a:cs typeface="Cambria"/>
              </a:rPr>
              <a:t> </a:t>
            </a:r>
            <a:r>
              <a:rPr sz="3600" b="1" spc="40" dirty="0">
                <a:solidFill>
                  <a:srgbClr val="F38022"/>
                </a:solidFill>
                <a:latin typeface="Cambria"/>
                <a:cs typeface="Cambria"/>
              </a:rPr>
              <a:t>for </a:t>
            </a:r>
            <a:r>
              <a:rPr sz="3600" b="1" spc="50" dirty="0">
                <a:solidFill>
                  <a:srgbClr val="F38022"/>
                </a:solidFill>
                <a:latin typeface="Cambria"/>
                <a:cs typeface="Cambria"/>
              </a:rPr>
              <a:t>Teachers</a:t>
            </a:r>
            <a:endParaRPr sz="3600">
              <a:latin typeface="Cambria"/>
              <a:cs typeface="Cambria"/>
            </a:endParaRPr>
          </a:p>
        </p:txBody>
      </p:sp>
      <p:sp>
        <p:nvSpPr>
          <p:cNvPr id="11" name="object 11"/>
          <p:cNvSpPr txBox="1"/>
          <p:nvPr/>
        </p:nvSpPr>
        <p:spPr>
          <a:xfrm>
            <a:off x="5119496" y="1037971"/>
            <a:ext cx="1160145" cy="401320"/>
          </a:xfrm>
          <a:prstGeom prst="rect">
            <a:avLst/>
          </a:prstGeom>
        </p:spPr>
        <p:txBody>
          <a:bodyPr vert="horz" wrap="square" lIns="0" tIns="34925" rIns="0" bIns="0" rtlCol="0">
            <a:spAutoFit/>
          </a:bodyPr>
          <a:lstStyle/>
          <a:p>
            <a:pPr marL="62865" marR="5080" indent="-50800">
              <a:lnSpc>
                <a:spcPts val="1400"/>
              </a:lnSpc>
              <a:spcBef>
                <a:spcPts val="275"/>
              </a:spcBef>
            </a:pPr>
            <a:r>
              <a:rPr sz="1300" b="1" dirty="0">
                <a:solidFill>
                  <a:srgbClr val="F38022"/>
                </a:solidFill>
                <a:latin typeface="Cambria"/>
                <a:cs typeface="Cambria"/>
              </a:rPr>
              <a:t>November</a:t>
            </a:r>
            <a:r>
              <a:rPr sz="1300" b="1" spc="420" dirty="0">
                <a:solidFill>
                  <a:srgbClr val="F38022"/>
                </a:solidFill>
                <a:latin typeface="Cambria"/>
                <a:cs typeface="Cambria"/>
              </a:rPr>
              <a:t> </a:t>
            </a:r>
            <a:r>
              <a:rPr sz="1300" b="1" spc="-85" dirty="0">
                <a:solidFill>
                  <a:srgbClr val="F38022"/>
                </a:solidFill>
                <a:latin typeface="Cambria"/>
                <a:cs typeface="Cambria"/>
              </a:rPr>
              <a:t>3/8 </a:t>
            </a:r>
            <a:r>
              <a:rPr sz="1300" b="1" spc="-30" dirty="0">
                <a:solidFill>
                  <a:srgbClr val="F38022"/>
                </a:solidFill>
                <a:latin typeface="Cambria"/>
                <a:cs typeface="Cambria"/>
              </a:rPr>
              <a:t>2025</a:t>
            </a:r>
            <a:r>
              <a:rPr sz="1300" b="1" spc="-35" dirty="0">
                <a:solidFill>
                  <a:srgbClr val="F38022"/>
                </a:solidFill>
                <a:latin typeface="Cambria"/>
                <a:cs typeface="Cambria"/>
              </a:rPr>
              <a:t> </a:t>
            </a:r>
            <a:r>
              <a:rPr sz="1300" b="1" spc="-10" dirty="0">
                <a:solidFill>
                  <a:srgbClr val="F38022"/>
                </a:solidFill>
                <a:latin typeface="Cambria"/>
                <a:cs typeface="Cambria"/>
              </a:rPr>
              <a:t>Trapani</a:t>
            </a:r>
            <a:endParaRPr sz="1300">
              <a:latin typeface="Cambria"/>
              <a:cs typeface="Cambria"/>
            </a:endParaRPr>
          </a:p>
        </p:txBody>
      </p:sp>
      <p:sp>
        <p:nvSpPr>
          <p:cNvPr id="12" name="object 12"/>
          <p:cNvSpPr txBox="1"/>
          <p:nvPr/>
        </p:nvSpPr>
        <p:spPr>
          <a:xfrm>
            <a:off x="5182615" y="4449572"/>
            <a:ext cx="1449705" cy="239395"/>
          </a:xfrm>
          <a:prstGeom prst="rect">
            <a:avLst/>
          </a:prstGeom>
        </p:spPr>
        <p:txBody>
          <a:bodyPr vert="horz" wrap="square" lIns="0" tIns="12700" rIns="0" bIns="0" rtlCol="0">
            <a:spAutoFit/>
          </a:bodyPr>
          <a:lstStyle/>
          <a:p>
            <a:pPr marL="12700">
              <a:lnSpc>
                <a:spcPct val="100000"/>
              </a:lnSpc>
              <a:spcBef>
                <a:spcPts val="100"/>
              </a:spcBef>
            </a:pPr>
            <a:r>
              <a:rPr sz="1400" b="1" spc="-35" dirty="0">
                <a:solidFill>
                  <a:srgbClr val="305778"/>
                </a:solidFill>
                <a:latin typeface="Tahoma"/>
                <a:cs typeface="Tahoma"/>
              </a:rPr>
              <a:t>Mariella</a:t>
            </a:r>
            <a:r>
              <a:rPr sz="1400" b="1" spc="-80" dirty="0">
                <a:solidFill>
                  <a:srgbClr val="305778"/>
                </a:solidFill>
                <a:latin typeface="Tahoma"/>
                <a:cs typeface="Tahoma"/>
              </a:rPr>
              <a:t> </a:t>
            </a:r>
            <a:r>
              <a:rPr sz="1400" b="1" spc="-10" dirty="0">
                <a:solidFill>
                  <a:srgbClr val="305778"/>
                </a:solidFill>
                <a:latin typeface="Tahoma"/>
                <a:cs typeface="Tahoma"/>
              </a:rPr>
              <a:t>Pugliesi</a:t>
            </a:r>
            <a:endParaRPr sz="1400">
              <a:latin typeface="Tahoma"/>
              <a:cs typeface="Tahoma"/>
            </a:endParaRPr>
          </a:p>
        </p:txBody>
      </p:sp>
      <p:grpSp>
        <p:nvGrpSpPr>
          <p:cNvPr id="13" name="object 13"/>
          <p:cNvGrpSpPr/>
          <p:nvPr/>
        </p:nvGrpSpPr>
        <p:grpSpPr>
          <a:xfrm>
            <a:off x="7489697" y="4253724"/>
            <a:ext cx="1336040" cy="890269"/>
            <a:chOff x="7489697" y="4253724"/>
            <a:chExt cx="1336040" cy="890269"/>
          </a:xfrm>
        </p:grpSpPr>
        <p:sp>
          <p:nvSpPr>
            <p:cNvPr id="14" name="object 14"/>
            <p:cNvSpPr/>
            <p:nvPr/>
          </p:nvSpPr>
          <p:spPr>
            <a:xfrm>
              <a:off x="7568437" y="4363678"/>
              <a:ext cx="1100455" cy="664210"/>
            </a:xfrm>
            <a:custGeom>
              <a:avLst/>
              <a:gdLst/>
              <a:ahLst/>
              <a:cxnLst/>
              <a:rect l="l" t="t" r="r" b="b"/>
              <a:pathLst>
                <a:path w="1100454" h="664210">
                  <a:moveTo>
                    <a:pt x="1099985" y="0"/>
                  </a:moveTo>
                  <a:lnTo>
                    <a:pt x="0" y="0"/>
                  </a:lnTo>
                  <a:lnTo>
                    <a:pt x="0" y="663676"/>
                  </a:lnTo>
                  <a:lnTo>
                    <a:pt x="1099985" y="663676"/>
                  </a:lnTo>
                  <a:lnTo>
                    <a:pt x="1099985" y="0"/>
                  </a:lnTo>
                  <a:close/>
                </a:path>
              </a:pathLst>
            </a:custGeom>
            <a:solidFill>
              <a:srgbClr val="FFFFFF"/>
            </a:solidFill>
          </p:spPr>
          <p:txBody>
            <a:bodyPr wrap="square" lIns="0" tIns="0" rIns="0" bIns="0" rtlCol="0"/>
            <a:lstStyle/>
            <a:p>
              <a:endParaRPr/>
            </a:p>
          </p:txBody>
        </p:sp>
        <p:pic>
          <p:nvPicPr>
            <p:cNvPr id="15" name="object 15"/>
            <p:cNvPicPr/>
            <p:nvPr/>
          </p:nvPicPr>
          <p:blipFill>
            <a:blip r:embed="rId4" cstate="print"/>
            <a:stretch>
              <a:fillRect/>
            </a:stretch>
          </p:blipFill>
          <p:spPr>
            <a:xfrm>
              <a:off x="7489697" y="4253724"/>
              <a:ext cx="1335913" cy="889774"/>
            </a:xfrm>
            <a:prstGeom prst="rect">
              <a:avLst/>
            </a:prstGeom>
          </p:spPr>
        </p:pic>
      </p:grpSp>
      <p:pic>
        <p:nvPicPr>
          <p:cNvPr id="16" name="object 16"/>
          <p:cNvPicPr/>
          <p:nvPr/>
        </p:nvPicPr>
        <p:blipFill>
          <a:blip r:embed="rId5" cstate="print"/>
          <a:stretch>
            <a:fillRect/>
          </a:stretch>
        </p:blipFill>
        <p:spPr>
          <a:xfrm>
            <a:off x="1" y="0"/>
            <a:ext cx="4824729" cy="51435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72616" y="1341882"/>
            <a:ext cx="7562215" cy="2003754"/>
          </a:xfrm>
          <a:prstGeom prst="rect">
            <a:avLst/>
          </a:prstGeom>
        </p:spPr>
        <p:txBody>
          <a:bodyPr vert="horz" wrap="square" lIns="0" tIns="13335" rIns="0" bIns="0" rtlCol="0">
            <a:spAutoFit/>
          </a:bodyPr>
          <a:lstStyle/>
          <a:p>
            <a:pPr marL="12700" marR="5080">
              <a:lnSpc>
                <a:spcPct val="100000"/>
              </a:lnSpc>
              <a:spcBef>
                <a:spcPts val="105"/>
              </a:spcBef>
            </a:pPr>
            <a:r>
              <a:rPr lang="ru-RU" sz="1400" spc="55" dirty="0" err="1" smtClean="0">
                <a:solidFill>
                  <a:srgbClr val="305778"/>
                </a:solidFill>
                <a:latin typeface="Tahoma"/>
                <a:cs typeface="Tahoma"/>
              </a:rPr>
              <a:t>Започнете</a:t>
            </a:r>
            <a:r>
              <a:rPr lang="ru-RU" sz="1400" spc="55" dirty="0" smtClean="0">
                <a:solidFill>
                  <a:srgbClr val="305778"/>
                </a:solidFill>
                <a:latin typeface="Tahoma"/>
                <a:cs typeface="Tahoma"/>
              </a:rPr>
              <a:t> с </a:t>
            </a:r>
            <a:r>
              <a:rPr lang="ru-RU" sz="1400" spc="55" dirty="0" err="1" smtClean="0">
                <a:solidFill>
                  <a:srgbClr val="305778"/>
                </a:solidFill>
                <a:latin typeface="Tahoma"/>
                <a:cs typeface="Tahoma"/>
              </a:rPr>
              <a:t>разтриване</a:t>
            </a:r>
            <a:r>
              <a:rPr lang="ru-RU" sz="1400" spc="55" dirty="0" smtClean="0">
                <a:solidFill>
                  <a:srgbClr val="305778"/>
                </a:solidFill>
                <a:latin typeface="Tahoma"/>
                <a:cs typeface="Tahoma"/>
              </a:rPr>
              <a:t> на </a:t>
            </a:r>
            <a:r>
              <a:rPr lang="ru-RU" sz="1400" spc="55" dirty="0" err="1" smtClean="0">
                <a:solidFill>
                  <a:srgbClr val="305778"/>
                </a:solidFill>
                <a:latin typeface="Tahoma"/>
                <a:cs typeface="Tahoma"/>
              </a:rPr>
              <a:t>скалпа</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сякаш</a:t>
            </a:r>
            <a:r>
              <a:rPr lang="ru-RU" sz="1400" spc="55" dirty="0" smtClean="0">
                <a:solidFill>
                  <a:srgbClr val="305778"/>
                </a:solidFill>
                <a:latin typeface="Tahoma"/>
                <a:cs typeface="Tahoma"/>
              </a:rPr>
              <a:t> си </a:t>
            </a:r>
            <a:r>
              <a:rPr lang="ru-RU" sz="1400" spc="55" dirty="0" err="1" smtClean="0">
                <a:solidFill>
                  <a:srgbClr val="305778"/>
                </a:solidFill>
                <a:latin typeface="Tahoma"/>
                <a:cs typeface="Tahoma"/>
              </a:rPr>
              <a:t>миете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косата</a:t>
            </a:r>
            <a:r>
              <a:rPr lang="ru-RU" sz="1400" spc="55" dirty="0" smtClean="0">
                <a:solidFill>
                  <a:srgbClr val="305778"/>
                </a:solidFill>
                <a:latin typeface="Tahoma"/>
                <a:cs typeface="Tahoma"/>
              </a:rPr>
              <a:t> с </a:t>
            </a:r>
            <a:r>
              <a:rPr lang="ru-RU" sz="1400" spc="55" dirty="0" err="1" smtClean="0">
                <a:solidFill>
                  <a:srgbClr val="305778"/>
                </a:solidFill>
                <a:latin typeface="Tahoma"/>
                <a:cs typeface="Tahoma"/>
              </a:rPr>
              <a:t>шампоан</a:t>
            </a:r>
            <a:r>
              <a:rPr lang="ru-RU" sz="1400" spc="55" dirty="0" smtClean="0">
                <a:solidFill>
                  <a:srgbClr val="305778"/>
                </a:solidFill>
                <a:latin typeface="Tahoma"/>
                <a:cs typeface="Tahoma"/>
              </a:rPr>
              <a:t>. След </a:t>
            </a:r>
            <a:r>
              <a:rPr lang="ru-RU" sz="1400" spc="55" dirty="0" err="1" smtClean="0">
                <a:solidFill>
                  <a:srgbClr val="305778"/>
                </a:solidFill>
                <a:latin typeface="Tahoma"/>
                <a:cs typeface="Tahoma"/>
              </a:rPr>
              <a:t>това</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разтрийте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лицето</a:t>
            </a:r>
            <a:r>
              <a:rPr lang="ru-RU" sz="1400" spc="55" dirty="0" smtClean="0">
                <a:solidFill>
                  <a:srgbClr val="305778"/>
                </a:solidFill>
                <a:latin typeface="Tahoma"/>
                <a:cs typeface="Tahoma"/>
              </a:rPr>
              <a:t> си, </a:t>
            </a:r>
            <a:r>
              <a:rPr lang="ru-RU" sz="1400" spc="55" dirty="0" err="1" smtClean="0">
                <a:solidFill>
                  <a:srgbClr val="305778"/>
                </a:solidFill>
                <a:latin typeface="Tahoma"/>
                <a:cs typeface="Tahoma"/>
              </a:rPr>
              <a:t>сякаш</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го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миете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като</a:t>
            </a:r>
            <a:r>
              <a:rPr lang="ru-RU" sz="1400" spc="55" dirty="0" smtClean="0">
                <a:solidFill>
                  <a:srgbClr val="305778"/>
                </a:solidFill>
                <a:latin typeface="Tahoma"/>
                <a:cs typeface="Tahoma"/>
              </a:rPr>
              <a:t> се </a:t>
            </a:r>
            <a:r>
              <a:rPr lang="ru-RU" sz="1400" spc="55" dirty="0" err="1" smtClean="0">
                <a:solidFill>
                  <a:srgbClr val="305778"/>
                </a:solidFill>
                <a:latin typeface="Tahoma"/>
                <a:cs typeface="Tahoma"/>
              </a:rPr>
              <a:t>движите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отвътре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навън</a:t>
            </a:r>
            <a:r>
              <a:rPr lang="ru-RU" sz="1400" spc="55" dirty="0" smtClean="0">
                <a:solidFill>
                  <a:srgbClr val="305778"/>
                </a:solidFill>
                <a:latin typeface="Tahoma"/>
                <a:cs typeface="Tahoma"/>
              </a:rPr>
              <a:t>, за да освободите </a:t>
            </a:r>
            <a:r>
              <a:rPr lang="ru-RU" sz="1400" spc="55" dirty="0" err="1" smtClean="0">
                <a:solidFill>
                  <a:srgbClr val="305778"/>
                </a:solidFill>
                <a:latin typeface="Tahoma"/>
                <a:cs typeface="Tahoma"/>
              </a:rPr>
              <a:t>мислите</a:t>
            </a:r>
            <a:r>
              <a:rPr lang="ru-RU" sz="1400" spc="55" dirty="0" smtClean="0">
                <a:solidFill>
                  <a:srgbClr val="305778"/>
                </a:solidFill>
                <a:latin typeface="Tahoma"/>
                <a:cs typeface="Tahoma"/>
              </a:rPr>
              <a:t> или </a:t>
            </a:r>
            <a:r>
              <a:rPr lang="ru-RU" sz="1400" spc="55" dirty="0" err="1" smtClean="0">
                <a:solidFill>
                  <a:srgbClr val="305778"/>
                </a:solidFill>
                <a:latin typeface="Tahoma"/>
                <a:cs typeface="Tahoma"/>
              </a:rPr>
              <a:t>умората</a:t>
            </a:r>
            <a:r>
              <a:rPr lang="ru-RU" sz="1400" spc="55" dirty="0" smtClean="0">
                <a:solidFill>
                  <a:srgbClr val="305778"/>
                </a:solidFill>
                <a:latin typeface="Tahoma"/>
                <a:cs typeface="Tahoma"/>
              </a:rPr>
              <a:t>.</a:t>
            </a:r>
          </a:p>
          <a:p>
            <a:pPr marL="12700" marR="5080">
              <a:lnSpc>
                <a:spcPct val="100000"/>
              </a:lnSpc>
              <a:spcBef>
                <a:spcPts val="105"/>
              </a:spcBef>
            </a:pPr>
            <a:r>
              <a:rPr lang="ru-RU" sz="1400" spc="55" dirty="0" smtClean="0">
                <a:solidFill>
                  <a:srgbClr val="305778"/>
                </a:solidFill>
                <a:latin typeface="Tahoma"/>
                <a:cs typeface="Tahoma"/>
              </a:rPr>
              <a:t>Нежно </a:t>
            </a:r>
            <a:r>
              <a:rPr lang="ru-RU" sz="1400" spc="55" dirty="0" err="1" smtClean="0">
                <a:solidFill>
                  <a:srgbClr val="305778"/>
                </a:solidFill>
                <a:latin typeface="Tahoma"/>
                <a:cs typeface="Tahoma"/>
              </a:rPr>
              <a:t>масажирайте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очите</a:t>
            </a:r>
            <a:r>
              <a:rPr lang="ru-RU" sz="1400" spc="55" dirty="0" smtClean="0">
                <a:solidFill>
                  <a:srgbClr val="305778"/>
                </a:solidFill>
                <a:latin typeface="Tahoma"/>
                <a:cs typeface="Tahoma"/>
              </a:rPr>
              <a:t>, бузите, носа и </a:t>
            </a:r>
            <a:r>
              <a:rPr lang="ru-RU" sz="1400" spc="55" dirty="0" err="1" smtClean="0">
                <a:solidFill>
                  <a:srgbClr val="305778"/>
                </a:solidFill>
                <a:latin typeface="Tahoma"/>
                <a:cs typeface="Tahoma"/>
              </a:rPr>
              <a:t>ушите</a:t>
            </a:r>
            <a:r>
              <a:rPr lang="ru-RU" sz="1400" spc="55" dirty="0" smtClean="0">
                <a:solidFill>
                  <a:srgbClr val="305778"/>
                </a:solidFill>
                <a:latin typeface="Tahoma"/>
                <a:cs typeface="Tahoma"/>
              </a:rPr>
              <a:t> си. </a:t>
            </a:r>
            <a:r>
              <a:rPr lang="ru-RU" sz="1400" spc="55" dirty="0" err="1" smtClean="0">
                <a:solidFill>
                  <a:srgbClr val="305778"/>
                </a:solidFill>
                <a:latin typeface="Tahoma"/>
                <a:cs typeface="Tahoma"/>
              </a:rPr>
              <a:t>Правете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смешни</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гримаси</a:t>
            </a:r>
            <a:r>
              <a:rPr lang="ru-RU" sz="1400" spc="55" dirty="0" smtClean="0">
                <a:solidFill>
                  <a:srgbClr val="305778"/>
                </a:solidFill>
                <a:latin typeface="Tahoma"/>
                <a:cs typeface="Tahoma"/>
              </a:rPr>
              <a:t> с уста, </a:t>
            </a:r>
            <a:r>
              <a:rPr lang="ru-RU" sz="1400" spc="55" dirty="0" err="1" smtClean="0">
                <a:solidFill>
                  <a:srgbClr val="305778"/>
                </a:solidFill>
                <a:latin typeface="Tahoma"/>
                <a:cs typeface="Tahoma"/>
              </a:rPr>
              <a:t>изплезете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езика</a:t>
            </a:r>
            <a:r>
              <a:rPr lang="ru-RU" sz="1400" spc="55" dirty="0" smtClean="0">
                <a:solidFill>
                  <a:srgbClr val="305778"/>
                </a:solidFill>
                <a:latin typeface="Tahoma"/>
                <a:cs typeface="Tahoma"/>
              </a:rPr>
              <a:t> си.</a:t>
            </a:r>
          </a:p>
          <a:p>
            <a:pPr marL="12700" marR="5080">
              <a:lnSpc>
                <a:spcPct val="100000"/>
              </a:lnSpc>
              <a:spcBef>
                <a:spcPts val="105"/>
              </a:spcBef>
            </a:pPr>
            <a:r>
              <a:rPr lang="ru-RU" sz="1400" spc="55" dirty="0" err="1" smtClean="0">
                <a:solidFill>
                  <a:srgbClr val="305778"/>
                </a:solidFill>
                <a:latin typeface="Tahoma"/>
                <a:cs typeface="Tahoma"/>
              </a:rPr>
              <a:t>Продължете</a:t>
            </a:r>
            <a:r>
              <a:rPr lang="ru-RU" sz="1400" spc="55" dirty="0" smtClean="0">
                <a:solidFill>
                  <a:srgbClr val="305778"/>
                </a:solidFill>
                <a:latin typeface="Tahoma"/>
                <a:cs typeface="Tahoma"/>
              </a:rPr>
              <a:t> да </a:t>
            </a:r>
            <a:r>
              <a:rPr lang="ru-RU" sz="1400" spc="55" dirty="0" err="1" smtClean="0">
                <a:solidFill>
                  <a:srgbClr val="305778"/>
                </a:solidFill>
                <a:latin typeface="Tahoma"/>
                <a:cs typeface="Tahoma"/>
              </a:rPr>
              <a:t>масажирате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раменете</a:t>
            </a:r>
            <a:r>
              <a:rPr lang="ru-RU" sz="1400" spc="55" dirty="0" smtClean="0">
                <a:solidFill>
                  <a:srgbClr val="305778"/>
                </a:solidFill>
                <a:latin typeface="Tahoma"/>
                <a:cs typeface="Tahoma"/>
              </a:rPr>
              <a:t> и </a:t>
            </a:r>
            <a:r>
              <a:rPr lang="ru-RU" sz="1400" spc="55" dirty="0" err="1" smtClean="0">
                <a:solidFill>
                  <a:srgbClr val="305778"/>
                </a:solidFill>
                <a:latin typeface="Tahoma"/>
                <a:cs typeface="Tahoma"/>
              </a:rPr>
              <a:t>ръцете</a:t>
            </a:r>
            <a:r>
              <a:rPr lang="ru-RU" sz="1400" spc="55" dirty="0" smtClean="0">
                <a:solidFill>
                  <a:srgbClr val="305778"/>
                </a:solidFill>
                <a:latin typeface="Tahoma"/>
                <a:cs typeface="Tahoma"/>
              </a:rPr>
              <a:t> си, </a:t>
            </a:r>
            <a:r>
              <a:rPr lang="ru-RU" sz="1400" spc="55" dirty="0" err="1" smtClean="0">
                <a:solidFill>
                  <a:srgbClr val="305778"/>
                </a:solidFill>
                <a:latin typeface="Tahoma"/>
                <a:cs typeface="Tahoma"/>
              </a:rPr>
              <a:t>като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ги</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стискате</a:t>
            </a:r>
            <a:r>
              <a:rPr lang="ru-RU" sz="1400" spc="55" dirty="0" smtClean="0">
                <a:solidFill>
                  <a:srgbClr val="305778"/>
                </a:solidFill>
                <a:latin typeface="Tahoma"/>
                <a:cs typeface="Tahoma"/>
              </a:rPr>
              <a:t> здраво. </a:t>
            </a:r>
            <a:r>
              <a:rPr lang="ru-RU" sz="1400" spc="55" dirty="0" err="1" smtClean="0">
                <a:solidFill>
                  <a:srgbClr val="305778"/>
                </a:solidFill>
                <a:latin typeface="Tahoma"/>
                <a:cs typeface="Tahoma"/>
              </a:rPr>
              <a:t>Масажирайте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пръстите</a:t>
            </a:r>
            <a:r>
              <a:rPr lang="ru-RU" sz="1400" spc="55" dirty="0" smtClean="0">
                <a:solidFill>
                  <a:srgbClr val="305778"/>
                </a:solidFill>
                <a:latin typeface="Tahoma"/>
                <a:cs typeface="Tahoma"/>
              </a:rPr>
              <a:t> си.</a:t>
            </a:r>
          </a:p>
          <a:p>
            <a:pPr marL="12700" marR="5080">
              <a:lnSpc>
                <a:spcPct val="100000"/>
              </a:lnSpc>
              <a:spcBef>
                <a:spcPts val="105"/>
              </a:spcBef>
            </a:pPr>
            <a:r>
              <a:rPr lang="ru-RU" sz="1400" spc="55" dirty="0" err="1" smtClean="0">
                <a:solidFill>
                  <a:srgbClr val="305778"/>
                </a:solidFill>
                <a:latin typeface="Tahoma"/>
                <a:cs typeface="Tahoma"/>
              </a:rPr>
              <a:t>Масажирайте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корема</a:t>
            </a:r>
            <a:r>
              <a:rPr lang="ru-RU" sz="1400" spc="55" dirty="0" smtClean="0">
                <a:solidFill>
                  <a:srgbClr val="305778"/>
                </a:solidFill>
                <a:latin typeface="Tahoma"/>
                <a:cs typeface="Tahoma"/>
              </a:rPr>
              <a:t> си и </a:t>
            </a:r>
            <a:r>
              <a:rPr lang="ru-RU" sz="1400" spc="55" dirty="0" err="1" smtClean="0">
                <a:solidFill>
                  <a:srgbClr val="305778"/>
                </a:solidFill>
                <a:latin typeface="Tahoma"/>
                <a:cs typeface="Tahoma"/>
              </a:rPr>
              <a:t>областта</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отзад</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където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са</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бъбреците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ви</a:t>
            </a:r>
            <a:r>
              <a:rPr lang="ru-RU" sz="1400" spc="55" dirty="0" smtClean="0">
                <a:solidFill>
                  <a:srgbClr val="305778"/>
                </a:solidFill>
                <a:latin typeface="Tahoma"/>
                <a:cs typeface="Tahoma"/>
              </a:rPr>
              <a:t>.</a:t>
            </a:r>
          </a:p>
          <a:p>
            <a:pPr marL="12700" marR="5080">
              <a:lnSpc>
                <a:spcPct val="100000"/>
              </a:lnSpc>
              <a:spcBef>
                <a:spcPts val="105"/>
              </a:spcBef>
            </a:pPr>
            <a:r>
              <a:rPr lang="ru-RU" sz="1400" spc="55" dirty="0" err="1" smtClean="0">
                <a:solidFill>
                  <a:srgbClr val="305778"/>
                </a:solidFill>
                <a:latin typeface="Tahoma"/>
                <a:cs typeface="Tahoma"/>
              </a:rPr>
              <a:t>Масажирайте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сърцето</a:t>
            </a:r>
            <a:r>
              <a:rPr lang="ru-RU" sz="1400" spc="55" dirty="0" smtClean="0">
                <a:solidFill>
                  <a:srgbClr val="305778"/>
                </a:solidFill>
                <a:latin typeface="Tahoma"/>
                <a:cs typeface="Tahoma"/>
              </a:rPr>
              <a:t> си, </a:t>
            </a:r>
            <a:r>
              <a:rPr lang="ru-RU" sz="1400" spc="55" dirty="0" err="1" smtClean="0">
                <a:solidFill>
                  <a:srgbClr val="305778"/>
                </a:solidFill>
                <a:latin typeface="Tahoma"/>
                <a:cs typeface="Tahoma"/>
              </a:rPr>
              <a:t>прегърнете</a:t>
            </a:r>
            <a:r>
              <a:rPr lang="ru-RU" sz="1400" spc="55" dirty="0" smtClean="0">
                <a:solidFill>
                  <a:srgbClr val="305778"/>
                </a:solidFill>
                <a:latin typeface="Tahoma"/>
                <a:cs typeface="Tahoma"/>
              </a:rPr>
              <a:t> се и кажете „благодаря“...</a:t>
            </a:r>
            <a:endParaRPr sz="1800" dirty="0">
              <a:latin typeface="Tahoma"/>
              <a:cs typeface="Tahoma"/>
            </a:endParaRPr>
          </a:p>
        </p:txBody>
      </p:sp>
      <p:sp>
        <p:nvSpPr>
          <p:cNvPr id="3" name="object 3"/>
          <p:cNvSpPr txBox="1">
            <a:spLocks noGrp="1"/>
          </p:cNvSpPr>
          <p:nvPr>
            <p:ph type="title"/>
          </p:nvPr>
        </p:nvSpPr>
        <p:spPr>
          <a:xfrm>
            <a:off x="1501521" y="232663"/>
            <a:ext cx="4580255" cy="787400"/>
          </a:xfrm>
          <a:prstGeom prst="rect">
            <a:avLst/>
          </a:prstGeom>
        </p:spPr>
        <p:txBody>
          <a:bodyPr vert="horz" wrap="square" lIns="0" tIns="12065" rIns="0" bIns="0" rtlCol="0">
            <a:spAutoFit/>
          </a:bodyPr>
          <a:lstStyle/>
          <a:p>
            <a:pPr marL="12700" marR="5080">
              <a:lnSpc>
                <a:spcPct val="100000"/>
              </a:lnSpc>
              <a:spcBef>
                <a:spcPts val="95"/>
              </a:spcBef>
            </a:pPr>
            <a:r>
              <a:rPr lang="ru-RU" spc="60" dirty="0" err="1" smtClean="0"/>
              <a:t>Нека</a:t>
            </a:r>
            <a:r>
              <a:rPr lang="ru-RU" spc="60" dirty="0" smtClean="0"/>
              <a:t> да </a:t>
            </a:r>
            <a:r>
              <a:rPr lang="ru-RU" spc="60" dirty="0" err="1" smtClean="0"/>
              <a:t>започнем</a:t>
            </a:r>
            <a:r>
              <a:rPr lang="ru-RU" spc="60" dirty="0" smtClean="0"/>
              <a:t> </a:t>
            </a:r>
            <a:r>
              <a:rPr lang="ru-RU" spc="60" dirty="0" err="1" smtClean="0"/>
              <a:t>със</a:t>
            </a:r>
            <a:r>
              <a:rPr lang="ru-RU" spc="60" dirty="0" smtClean="0"/>
              <a:t> </a:t>
            </a:r>
            <a:r>
              <a:rPr lang="ru-RU" spc="60" dirty="0" err="1" smtClean="0"/>
              <a:t>самомасаж</a:t>
            </a:r>
            <a:r>
              <a:rPr lang="ru-RU" spc="60" dirty="0" smtClean="0"/>
              <a:t> </a:t>
            </a:r>
            <a:r>
              <a:rPr lang="ru-RU" spc="60" dirty="0"/>
              <a:t>за благополучие</a:t>
            </a:r>
            <a:endParaRPr spc="-10" dirty="0"/>
          </a:p>
        </p:txBody>
      </p:sp>
      <p:pic>
        <p:nvPicPr>
          <p:cNvPr id="5" name="object 5"/>
          <p:cNvPicPr/>
          <p:nvPr/>
        </p:nvPicPr>
        <p:blipFill>
          <a:blip r:embed="rId2" cstate="print"/>
          <a:stretch>
            <a:fillRect/>
          </a:stretch>
        </p:blipFill>
        <p:spPr>
          <a:xfrm>
            <a:off x="0" y="3762120"/>
            <a:ext cx="3400424" cy="138137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0" y="0"/>
              <a:ext cx="1333500" cy="1275080"/>
            </a:xfrm>
            <a:custGeom>
              <a:avLst/>
              <a:gdLst/>
              <a:ahLst/>
              <a:cxnLst/>
              <a:rect l="l" t="t" r="r" b="b"/>
              <a:pathLst>
                <a:path w="1333500" h="1275080">
                  <a:moveTo>
                    <a:pt x="1333500" y="0"/>
                  </a:moveTo>
                  <a:lnTo>
                    <a:pt x="0" y="0"/>
                  </a:lnTo>
                  <a:lnTo>
                    <a:pt x="0" y="1274699"/>
                  </a:lnTo>
                  <a:lnTo>
                    <a:pt x="1333500" y="1274699"/>
                  </a:lnTo>
                  <a:lnTo>
                    <a:pt x="1333500" y="0"/>
                  </a:lnTo>
                  <a:close/>
                </a:path>
              </a:pathLst>
            </a:custGeom>
            <a:solidFill>
              <a:srgbClr val="F38022"/>
            </a:solidFill>
          </p:spPr>
          <p:txBody>
            <a:bodyPr wrap="square" lIns="0" tIns="0" rIns="0" bIns="0" rtlCol="0"/>
            <a:lstStyle/>
            <a:p>
              <a:endParaRPr/>
            </a:p>
          </p:txBody>
        </p:sp>
        <p:sp>
          <p:nvSpPr>
            <p:cNvPr id="4" name="object 4"/>
            <p:cNvSpPr/>
            <p:nvPr/>
          </p:nvSpPr>
          <p:spPr>
            <a:xfrm>
              <a:off x="1333372" y="1274699"/>
              <a:ext cx="7810500" cy="3869054"/>
            </a:xfrm>
            <a:custGeom>
              <a:avLst/>
              <a:gdLst/>
              <a:ahLst/>
              <a:cxnLst/>
              <a:rect l="l" t="t" r="r" b="b"/>
              <a:pathLst>
                <a:path w="7810500" h="3869054">
                  <a:moveTo>
                    <a:pt x="7810500" y="0"/>
                  </a:moveTo>
                  <a:lnTo>
                    <a:pt x="0" y="0"/>
                  </a:lnTo>
                  <a:lnTo>
                    <a:pt x="0" y="3868801"/>
                  </a:lnTo>
                  <a:lnTo>
                    <a:pt x="7810500" y="3868801"/>
                  </a:lnTo>
                  <a:lnTo>
                    <a:pt x="7810500" y="0"/>
                  </a:lnTo>
                  <a:close/>
                </a:path>
              </a:pathLst>
            </a:custGeom>
            <a:solidFill>
              <a:srgbClr val="ECE8E2"/>
            </a:solidFill>
          </p:spPr>
          <p:txBody>
            <a:bodyPr wrap="square" lIns="0" tIns="0" rIns="0" bIns="0" rtlCol="0"/>
            <a:lstStyle/>
            <a:p>
              <a:endParaRPr/>
            </a:p>
          </p:txBody>
        </p:sp>
        <p:sp>
          <p:nvSpPr>
            <p:cNvPr id="5" name="object 5"/>
            <p:cNvSpPr/>
            <p:nvPr/>
          </p:nvSpPr>
          <p:spPr>
            <a:xfrm>
              <a:off x="1333500" y="0"/>
              <a:ext cx="7810500" cy="1275080"/>
            </a:xfrm>
            <a:custGeom>
              <a:avLst/>
              <a:gdLst/>
              <a:ahLst/>
              <a:cxnLst/>
              <a:rect l="l" t="t" r="r" b="b"/>
              <a:pathLst>
                <a:path w="7810500" h="1275080">
                  <a:moveTo>
                    <a:pt x="7810500" y="0"/>
                  </a:moveTo>
                  <a:lnTo>
                    <a:pt x="0" y="0"/>
                  </a:lnTo>
                  <a:lnTo>
                    <a:pt x="0" y="1274699"/>
                  </a:lnTo>
                  <a:lnTo>
                    <a:pt x="7810500" y="1274699"/>
                  </a:lnTo>
                  <a:lnTo>
                    <a:pt x="7810500" y="0"/>
                  </a:lnTo>
                  <a:close/>
                </a:path>
              </a:pathLst>
            </a:custGeom>
            <a:solidFill>
              <a:srgbClr val="ECD2BA"/>
            </a:solidFill>
          </p:spPr>
          <p:txBody>
            <a:bodyPr wrap="square" lIns="0" tIns="0" rIns="0" bIns="0" rtlCol="0"/>
            <a:lstStyle/>
            <a:p>
              <a:endParaRPr/>
            </a:p>
          </p:txBody>
        </p:sp>
      </p:grpSp>
      <p:sp>
        <p:nvSpPr>
          <p:cNvPr id="7" name="object 7"/>
          <p:cNvSpPr txBox="1"/>
          <p:nvPr/>
        </p:nvSpPr>
        <p:spPr>
          <a:xfrm>
            <a:off x="5250307" y="1321434"/>
            <a:ext cx="3696335" cy="2231380"/>
          </a:xfrm>
          <a:prstGeom prst="rect">
            <a:avLst/>
          </a:prstGeom>
        </p:spPr>
        <p:txBody>
          <a:bodyPr vert="horz" wrap="square" lIns="0" tIns="12700" rIns="0" bIns="0" rtlCol="0">
            <a:spAutoFit/>
          </a:bodyPr>
          <a:lstStyle/>
          <a:p>
            <a:pPr marL="12700">
              <a:lnSpc>
                <a:spcPct val="100000"/>
              </a:lnSpc>
              <a:spcBef>
                <a:spcPts val="100"/>
              </a:spcBef>
            </a:pPr>
            <a:r>
              <a:rPr lang="ru-RU" sz="1400" b="1" spc="-50" dirty="0" err="1" smtClean="0">
                <a:solidFill>
                  <a:srgbClr val="305778"/>
                </a:solidFill>
                <a:latin typeface="Tahoma"/>
                <a:cs typeface="Tahoma"/>
              </a:rPr>
              <a:t>Изградете</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своето</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Лего</a:t>
            </a:r>
            <a:r>
              <a:rPr lang="ru-RU" sz="1400" b="1" spc="-50" dirty="0" smtClean="0">
                <a:solidFill>
                  <a:srgbClr val="305778"/>
                </a:solidFill>
                <a:latin typeface="Tahoma"/>
                <a:cs typeface="Tahoma"/>
              </a:rPr>
              <a:t> Аз“</a:t>
            </a:r>
          </a:p>
          <a:p>
            <a:pPr marL="12700">
              <a:lnSpc>
                <a:spcPct val="100000"/>
              </a:lnSpc>
              <a:spcBef>
                <a:spcPts val="100"/>
              </a:spcBef>
            </a:pPr>
            <a:endParaRPr lang="ru-RU" sz="1400" b="1" spc="-50" dirty="0" smtClean="0">
              <a:solidFill>
                <a:srgbClr val="305778"/>
              </a:solidFill>
              <a:latin typeface="Tahoma"/>
              <a:cs typeface="Tahoma"/>
            </a:endParaRPr>
          </a:p>
          <a:p>
            <a:pPr marL="12700">
              <a:lnSpc>
                <a:spcPct val="100000"/>
              </a:lnSpc>
              <a:spcBef>
                <a:spcPts val="100"/>
              </a:spcBef>
            </a:pPr>
            <a:r>
              <a:rPr lang="ru-RU" sz="1400" b="1" spc="-50" dirty="0" err="1" smtClean="0">
                <a:solidFill>
                  <a:srgbClr val="305778"/>
                </a:solidFill>
                <a:latin typeface="Tahoma"/>
                <a:cs typeface="Tahoma"/>
              </a:rPr>
              <a:t>Използвайки</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Лего</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тухлички</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ще</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изградите</a:t>
            </a:r>
            <a:r>
              <a:rPr lang="ru-RU" sz="1400" b="1" spc="-50" dirty="0" smtClean="0">
                <a:solidFill>
                  <a:srgbClr val="305778"/>
                </a:solidFill>
                <a:latin typeface="Tahoma"/>
                <a:cs typeface="Tahoma"/>
              </a:rPr>
              <a:t> герой, </a:t>
            </a:r>
            <a:r>
              <a:rPr lang="ru-RU" sz="1400" b="1" spc="-50" dirty="0" err="1" smtClean="0">
                <a:solidFill>
                  <a:srgbClr val="305778"/>
                </a:solidFill>
                <a:latin typeface="Tahoma"/>
                <a:cs typeface="Tahoma"/>
              </a:rPr>
              <a:t>който</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ви</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представя</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Помислете</a:t>
            </a:r>
            <a:r>
              <a:rPr lang="ru-RU" sz="1400" b="1" spc="-50" dirty="0" smtClean="0">
                <a:solidFill>
                  <a:srgbClr val="305778"/>
                </a:solidFill>
                <a:latin typeface="Tahoma"/>
                <a:cs typeface="Tahoma"/>
              </a:rPr>
              <a:t> за </a:t>
            </a:r>
            <a:r>
              <a:rPr lang="ru-RU" sz="1400" b="1" spc="-50" dirty="0" err="1" smtClean="0">
                <a:solidFill>
                  <a:srgbClr val="305778"/>
                </a:solidFill>
                <a:latin typeface="Tahoma"/>
                <a:cs typeface="Tahoma"/>
              </a:rPr>
              <a:t>вашата</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личност</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силни</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страни</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хобита</a:t>
            </a:r>
            <a:r>
              <a:rPr lang="ru-RU" sz="1400" b="1" spc="-50" dirty="0" smtClean="0">
                <a:solidFill>
                  <a:srgbClr val="305778"/>
                </a:solidFill>
                <a:latin typeface="Tahoma"/>
                <a:cs typeface="Tahoma"/>
              </a:rPr>
              <a:t> или </a:t>
            </a:r>
            <a:r>
              <a:rPr lang="ru-RU" sz="1400" b="1" spc="-50" dirty="0" err="1" smtClean="0">
                <a:solidFill>
                  <a:srgbClr val="305778"/>
                </a:solidFill>
                <a:latin typeface="Tahoma"/>
                <a:cs typeface="Tahoma"/>
              </a:rPr>
              <a:t>нещо</a:t>
            </a:r>
            <a:r>
              <a:rPr lang="ru-RU" sz="1400" b="1" spc="-50" dirty="0" smtClean="0">
                <a:solidFill>
                  <a:srgbClr val="305778"/>
                </a:solidFill>
                <a:latin typeface="Tahoma"/>
                <a:cs typeface="Tahoma"/>
              </a:rPr>
              <a:t> важно за вас.</a:t>
            </a:r>
          </a:p>
          <a:p>
            <a:pPr marL="12700">
              <a:lnSpc>
                <a:spcPct val="100000"/>
              </a:lnSpc>
              <a:spcBef>
                <a:spcPts val="100"/>
              </a:spcBef>
            </a:pPr>
            <a:r>
              <a:rPr lang="ru-RU" sz="1400" b="1" spc="-50" dirty="0" err="1" smtClean="0">
                <a:solidFill>
                  <a:srgbClr val="305778"/>
                </a:solidFill>
                <a:latin typeface="Tahoma"/>
                <a:cs typeface="Tahoma"/>
              </a:rPr>
              <a:t>Няма</a:t>
            </a:r>
            <a:r>
              <a:rPr lang="ru-RU" sz="1400" b="1" spc="-50" dirty="0" smtClean="0">
                <a:solidFill>
                  <a:srgbClr val="305778"/>
                </a:solidFill>
                <a:latin typeface="Tahoma"/>
                <a:cs typeface="Tahoma"/>
              </a:rPr>
              <a:t> правила, </a:t>
            </a:r>
            <a:r>
              <a:rPr lang="ru-RU" sz="1400" b="1" spc="-50" dirty="0" err="1" smtClean="0">
                <a:solidFill>
                  <a:srgbClr val="305778"/>
                </a:solidFill>
                <a:latin typeface="Tahoma"/>
                <a:cs typeface="Tahoma"/>
              </a:rPr>
              <a:t>това</a:t>
            </a:r>
            <a:r>
              <a:rPr lang="ru-RU" sz="1400" b="1" spc="-50" dirty="0" smtClean="0">
                <a:solidFill>
                  <a:srgbClr val="305778"/>
                </a:solidFill>
                <a:latin typeface="Tahoma"/>
                <a:cs typeface="Tahoma"/>
              </a:rPr>
              <a:t> е </a:t>
            </a:r>
            <a:r>
              <a:rPr lang="ru-RU" sz="1400" b="1" spc="-50" dirty="0" err="1" smtClean="0">
                <a:solidFill>
                  <a:srgbClr val="305778"/>
                </a:solidFill>
                <a:latin typeface="Tahoma"/>
                <a:cs typeface="Tahoma"/>
              </a:rPr>
              <a:t>вашето</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уникално</a:t>
            </a:r>
            <a:r>
              <a:rPr lang="ru-RU" sz="1400" b="1" spc="-50" dirty="0" smtClean="0">
                <a:solidFill>
                  <a:srgbClr val="305778"/>
                </a:solidFill>
                <a:latin typeface="Tahoma"/>
                <a:cs typeface="Tahoma"/>
              </a:rPr>
              <a:t> </a:t>
            </a:r>
            <a:r>
              <a:rPr lang="ru-RU" sz="1400" b="1" spc="-50" dirty="0" err="1" smtClean="0">
                <a:solidFill>
                  <a:srgbClr val="305778"/>
                </a:solidFill>
                <a:latin typeface="Tahoma"/>
                <a:cs typeface="Tahoma"/>
              </a:rPr>
              <a:t>представяне</a:t>
            </a:r>
            <a:r>
              <a:rPr lang="ru-RU" sz="1400" b="1" spc="-50" dirty="0" smtClean="0">
                <a:solidFill>
                  <a:srgbClr val="305778"/>
                </a:solidFill>
                <a:latin typeface="Tahoma"/>
                <a:cs typeface="Tahoma"/>
              </a:rPr>
              <a:t> и </a:t>
            </a:r>
            <a:r>
              <a:rPr lang="ru-RU" sz="1400" b="1" spc="-50" dirty="0" err="1" smtClean="0">
                <a:solidFill>
                  <a:srgbClr val="305778"/>
                </a:solidFill>
                <a:latin typeface="Tahoma"/>
                <a:cs typeface="Tahoma"/>
              </a:rPr>
              <a:t>креативността</a:t>
            </a:r>
            <a:r>
              <a:rPr lang="ru-RU" sz="1400" b="1" spc="-50" dirty="0" smtClean="0">
                <a:solidFill>
                  <a:srgbClr val="305778"/>
                </a:solidFill>
                <a:latin typeface="Tahoma"/>
                <a:cs typeface="Tahoma"/>
              </a:rPr>
              <a:t> е </a:t>
            </a:r>
            <a:r>
              <a:rPr lang="ru-RU" sz="1400" b="1" spc="-50" dirty="0" err="1" smtClean="0">
                <a:solidFill>
                  <a:srgbClr val="305778"/>
                </a:solidFill>
                <a:latin typeface="Tahoma"/>
                <a:cs typeface="Tahoma"/>
              </a:rPr>
              <a:t>ключова</a:t>
            </a:r>
            <a:r>
              <a:rPr lang="ru-RU" sz="1400" b="1" spc="-50" dirty="0" smtClean="0">
                <a:solidFill>
                  <a:srgbClr val="305778"/>
                </a:solidFill>
                <a:latin typeface="Tahoma"/>
                <a:cs typeface="Tahoma"/>
              </a:rPr>
              <a:t>!</a:t>
            </a:r>
          </a:p>
          <a:p>
            <a:pPr marL="12700">
              <a:lnSpc>
                <a:spcPct val="100000"/>
              </a:lnSpc>
              <a:spcBef>
                <a:spcPts val="100"/>
              </a:spcBef>
            </a:pPr>
            <a:endParaRPr lang="ru-RU" sz="1400" b="1" spc="-50" dirty="0" smtClean="0">
              <a:solidFill>
                <a:srgbClr val="305778"/>
              </a:solidFill>
              <a:latin typeface="Tahoma"/>
              <a:cs typeface="Tahoma"/>
            </a:endParaRPr>
          </a:p>
          <a:p>
            <a:pPr marL="12700">
              <a:lnSpc>
                <a:spcPct val="100000"/>
              </a:lnSpc>
              <a:spcBef>
                <a:spcPts val="100"/>
              </a:spcBef>
            </a:pPr>
            <a:r>
              <a:rPr lang="ru-RU" sz="1400" b="1" spc="-50" dirty="0" err="1" smtClean="0">
                <a:solidFill>
                  <a:srgbClr val="305778"/>
                </a:solidFill>
                <a:latin typeface="Tahoma"/>
                <a:cs typeface="Tahoma"/>
              </a:rPr>
              <a:t>Време</a:t>
            </a:r>
            <a:r>
              <a:rPr lang="ru-RU" sz="1400" b="1" spc="-50" dirty="0" smtClean="0">
                <a:solidFill>
                  <a:srgbClr val="305778"/>
                </a:solidFill>
                <a:latin typeface="Tahoma"/>
                <a:cs typeface="Tahoma"/>
              </a:rPr>
              <a:t> за </a:t>
            </a:r>
            <a:r>
              <a:rPr lang="ru-RU" sz="1400" b="1" spc="-50" dirty="0" err="1" smtClean="0">
                <a:solidFill>
                  <a:srgbClr val="305778"/>
                </a:solidFill>
                <a:latin typeface="Tahoma"/>
                <a:cs typeface="Tahoma"/>
              </a:rPr>
              <a:t>изграждане</a:t>
            </a:r>
            <a:r>
              <a:rPr lang="ru-RU" sz="1400" b="1" spc="-50" dirty="0" smtClean="0">
                <a:solidFill>
                  <a:srgbClr val="305778"/>
                </a:solidFill>
                <a:latin typeface="Tahoma"/>
                <a:cs typeface="Tahoma"/>
              </a:rPr>
              <a:t>: 5 - 10 </a:t>
            </a:r>
            <a:r>
              <a:rPr lang="ru-RU" sz="1400" b="1" spc="-50" dirty="0" err="1" smtClean="0">
                <a:solidFill>
                  <a:srgbClr val="305778"/>
                </a:solidFill>
                <a:latin typeface="Tahoma"/>
                <a:cs typeface="Tahoma"/>
              </a:rPr>
              <a:t>минути</a:t>
            </a:r>
            <a:endParaRPr lang="ru-RU" sz="1400" b="1" spc="-50" dirty="0" smtClean="0">
              <a:solidFill>
                <a:srgbClr val="305778"/>
              </a:solidFill>
              <a:latin typeface="Tahoma"/>
              <a:cs typeface="Tahoma"/>
            </a:endParaRPr>
          </a:p>
        </p:txBody>
      </p:sp>
      <p:pic>
        <p:nvPicPr>
          <p:cNvPr id="9" name="object 9"/>
          <p:cNvPicPr/>
          <p:nvPr/>
        </p:nvPicPr>
        <p:blipFill>
          <a:blip r:embed="rId2" cstate="print"/>
          <a:stretch>
            <a:fillRect/>
          </a:stretch>
        </p:blipFill>
        <p:spPr>
          <a:xfrm>
            <a:off x="0" y="1278635"/>
            <a:ext cx="5070854" cy="3864863"/>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0" y="0"/>
              <a:ext cx="1333500" cy="1275080"/>
            </a:xfrm>
            <a:custGeom>
              <a:avLst/>
              <a:gdLst/>
              <a:ahLst/>
              <a:cxnLst/>
              <a:rect l="l" t="t" r="r" b="b"/>
              <a:pathLst>
                <a:path w="1333500" h="1275080">
                  <a:moveTo>
                    <a:pt x="1333500" y="0"/>
                  </a:moveTo>
                  <a:lnTo>
                    <a:pt x="0" y="0"/>
                  </a:lnTo>
                  <a:lnTo>
                    <a:pt x="0" y="1274699"/>
                  </a:lnTo>
                  <a:lnTo>
                    <a:pt x="1333500" y="1274699"/>
                  </a:lnTo>
                  <a:lnTo>
                    <a:pt x="1333500" y="0"/>
                  </a:lnTo>
                  <a:close/>
                </a:path>
              </a:pathLst>
            </a:custGeom>
            <a:solidFill>
              <a:srgbClr val="F38022"/>
            </a:solidFill>
          </p:spPr>
          <p:txBody>
            <a:bodyPr wrap="square" lIns="0" tIns="0" rIns="0" bIns="0" rtlCol="0"/>
            <a:lstStyle/>
            <a:p>
              <a:endParaRPr/>
            </a:p>
          </p:txBody>
        </p:sp>
        <p:sp>
          <p:nvSpPr>
            <p:cNvPr id="4" name="object 4"/>
            <p:cNvSpPr/>
            <p:nvPr/>
          </p:nvSpPr>
          <p:spPr>
            <a:xfrm>
              <a:off x="1333372" y="1274699"/>
              <a:ext cx="7810500" cy="3869054"/>
            </a:xfrm>
            <a:custGeom>
              <a:avLst/>
              <a:gdLst/>
              <a:ahLst/>
              <a:cxnLst/>
              <a:rect l="l" t="t" r="r" b="b"/>
              <a:pathLst>
                <a:path w="7810500" h="3869054">
                  <a:moveTo>
                    <a:pt x="7810500" y="0"/>
                  </a:moveTo>
                  <a:lnTo>
                    <a:pt x="0" y="0"/>
                  </a:lnTo>
                  <a:lnTo>
                    <a:pt x="0" y="3868801"/>
                  </a:lnTo>
                  <a:lnTo>
                    <a:pt x="7810500" y="3868801"/>
                  </a:lnTo>
                  <a:lnTo>
                    <a:pt x="7810500" y="0"/>
                  </a:lnTo>
                  <a:close/>
                </a:path>
              </a:pathLst>
            </a:custGeom>
            <a:solidFill>
              <a:srgbClr val="ECE8E2"/>
            </a:solidFill>
          </p:spPr>
          <p:txBody>
            <a:bodyPr wrap="square" lIns="0" tIns="0" rIns="0" bIns="0" rtlCol="0"/>
            <a:lstStyle/>
            <a:p>
              <a:endParaRPr/>
            </a:p>
          </p:txBody>
        </p:sp>
        <p:sp>
          <p:nvSpPr>
            <p:cNvPr id="5" name="object 5"/>
            <p:cNvSpPr/>
            <p:nvPr/>
          </p:nvSpPr>
          <p:spPr>
            <a:xfrm>
              <a:off x="1333500" y="0"/>
              <a:ext cx="7810500" cy="1275080"/>
            </a:xfrm>
            <a:custGeom>
              <a:avLst/>
              <a:gdLst/>
              <a:ahLst/>
              <a:cxnLst/>
              <a:rect l="l" t="t" r="r" b="b"/>
              <a:pathLst>
                <a:path w="7810500" h="1275080">
                  <a:moveTo>
                    <a:pt x="7810500" y="0"/>
                  </a:moveTo>
                  <a:lnTo>
                    <a:pt x="0" y="0"/>
                  </a:lnTo>
                  <a:lnTo>
                    <a:pt x="0" y="1274699"/>
                  </a:lnTo>
                  <a:lnTo>
                    <a:pt x="7810500" y="1274699"/>
                  </a:lnTo>
                  <a:lnTo>
                    <a:pt x="7810500" y="0"/>
                  </a:lnTo>
                  <a:close/>
                </a:path>
              </a:pathLst>
            </a:custGeom>
            <a:solidFill>
              <a:srgbClr val="ECD2BA"/>
            </a:solidFill>
          </p:spPr>
          <p:txBody>
            <a:bodyPr wrap="square" lIns="0" tIns="0" rIns="0" bIns="0" rtlCol="0"/>
            <a:lstStyle/>
            <a:p>
              <a:endParaRPr/>
            </a:p>
          </p:txBody>
        </p:sp>
      </p:grpSp>
      <p:sp>
        <p:nvSpPr>
          <p:cNvPr id="6" name="object 6"/>
          <p:cNvSpPr txBox="1"/>
          <p:nvPr/>
        </p:nvSpPr>
        <p:spPr>
          <a:xfrm>
            <a:off x="3926840" y="808100"/>
            <a:ext cx="2221230" cy="1308100"/>
          </a:xfrm>
          <a:prstGeom prst="rect">
            <a:avLst/>
          </a:prstGeom>
        </p:spPr>
        <p:txBody>
          <a:bodyPr vert="horz" wrap="square" lIns="0" tIns="12065" rIns="0" bIns="0" rtlCol="0">
            <a:spAutoFit/>
          </a:bodyPr>
          <a:lstStyle/>
          <a:p>
            <a:pPr marL="12700" marR="504825">
              <a:lnSpc>
                <a:spcPct val="100000"/>
              </a:lnSpc>
              <a:spcBef>
                <a:spcPts val="95"/>
              </a:spcBef>
              <a:tabLst>
                <a:tab pos="782320" algn="l"/>
              </a:tabLst>
            </a:pPr>
            <a:r>
              <a:rPr sz="2800" b="1" spc="75" dirty="0">
                <a:solidFill>
                  <a:srgbClr val="F38022"/>
                </a:solidFill>
                <a:latin typeface="Cambria"/>
                <a:cs typeface="Cambria"/>
              </a:rPr>
              <a:t>Who</a:t>
            </a:r>
            <a:r>
              <a:rPr sz="2800" b="1" spc="-95" dirty="0">
                <a:solidFill>
                  <a:srgbClr val="F38022"/>
                </a:solidFill>
                <a:latin typeface="Cambria"/>
                <a:cs typeface="Cambria"/>
              </a:rPr>
              <a:t> </a:t>
            </a:r>
            <a:r>
              <a:rPr sz="2800" b="1" dirty="0">
                <a:solidFill>
                  <a:srgbClr val="F38022"/>
                </a:solidFill>
                <a:latin typeface="Cambria"/>
                <a:cs typeface="Cambria"/>
              </a:rPr>
              <a:t>I</a:t>
            </a:r>
            <a:r>
              <a:rPr sz="2800" b="1" spc="-95" dirty="0">
                <a:solidFill>
                  <a:srgbClr val="F38022"/>
                </a:solidFill>
                <a:latin typeface="Cambria"/>
                <a:cs typeface="Cambria"/>
              </a:rPr>
              <a:t> </a:t>
            </a:r>
            <a:r>
              <a:rPr sz="2800" b="1" spc="90" dirty="0">
                <a:solidFill>
                  <a:srgbClr val="F38022"/>
                </a:solidFill>
                <a:latin typeface="Cambria"/>
                <a:cs typeface="Cambria"/>
              </a:rPr>
              <a:t>am </a:t>
            </a:r>
            <a:r>
              <a:rPr sz="2800" b="1" spc="35" dirty="0">
                <a:solidFill>
                  <a:srgbClr val="F38022"/>
                </a:solidFill>
                <a:latin typeface="Cambria"/>
                <a:cs typeface="Cambria"/>
              </a:rPr>
              <a:t>and</a:t>
            </a:r>
            <a:r>
              <a:rPr sz="2800" b="1" dirty="0">
                <a:solidFill>
                  <a:srgbClr val="F38022"/>
                </a:solidFill>
                <a:latin typeface="Cambria"/>
                <a:cs typeface="Cambria"/>
              </a:rPr>
              <a:t>	</a:t>
            </a:r>
            <a:r>
              <a:rPr sz="2800" b="1" spc="65" dirty="0">
                <a:solidFill>
                  <a:srgbClr val="F38022"/>
                </a:solidFill>
                <a:latin typeface="Cambria"/>
                <a:cs typeface="Cambria"/>
              </a:rPr>
              <a:t>What</a:t>
            </a:r>
            <a:endParaRPr sz="2800" dirty="0">
              <a:latin typeface="Cambria"/>
              <a:cs typeface="Cambria"/>
            </a:endParaRPr>
          </a:p>
          <a:p>
            <a:pPr marL="76200">
              <a:lnSpc>
                <a:spcPct val="100000"/>
              </a:lnSpc>
              <a:spcBef>
                <a:spcPts val="25"/>
              </a:spcBef>
            </a:pPr>
            <a:r>
              <a:rPr sz="2800" b="1" dirty="0">
                <a:solidFill>
                  <a:srgbClr val="F38022"/>
                </a:solidFill>
                <a:latin typeface="Cambria"/>
                <a:cs typeface="Cambria"/>
              </a:rPr>
              <a:t>I</a:t>
            </a:r>
            <a:r>
              <a:rPr sz="2800" b="1" spc="-65" dirty="0">
                <a:solidFill>
                  <a:srgbClr val="F38022"/>
                </a:solidFill>
                <a:latin typeface="Cambria"/>
                <a:cs typeface="Cambria"/>
              </a:rPr>
              <a:t> </a:t>
            </a:r>
            <a:r>
              <a:rPr sz="2800" b="1" dirty="0" err="1" smtClean="0">
                <a:solidFill>
                  <a:srgbClr val="F38022"/>
                </a:solidFill>
                <a:latin typeface="Cambria"/>
                <a:cs typeface="Cambria"/>
              </a:rPr>
              <a:t>lov</a:t>
            </a:r>
            <a:r>
              <a:rPr lang="bg-BG" sz="2800" b="1" dirty="0" smtClean="0">
                <a:solidFill>
                  <a:srgbClr val="F38022"/>
                </a:solidFill>
                <a:latin typeface="Cambria"/>
                <a:cs typeface="Cambria"/>
              </a:rPr>
              <a:t>е</a:t>
            </a:r>
            <a:r>
              <a:rPr sz="2800" b="1" spc="-85" dirty="0" smtClean="0">
                <a:solidFill>
                  <a:srgbClr val="F38022"/>
                </a:solidFill>
                <a:latin typeface="Cambria"/>
                <a:cs typeface="Cambria"/>
              </a:rPr>
              <a:t> </a:t>
            </a:r>
            <a:r>
              <a:rPr sz="2800" b="1" dirty="0">
                <a:solidFill>
                  <a:srgbClr val="F38022"/>
                </a:solidFill>
                <a:latin typeface="Cambria"/>
                <a:cs typeface="Cambria"/>
              </a:rPr>
              <a:t>to</a:t>
            </a:r>
            <a:r>
              <a:rPr sz="2800" b="1" spc="-65" dirty="0">
                <a:solidFill>
                  <a:srgbClr val="F38022"/>
                </a:solidFill>
                <a:latin typeface="Cambria"/>
                <a:cs typeface="Cambria"/>
              </a:rPr>
              <a:t> </a:t>
            </a:r>
            <a:r>
              <a:rPr sz="2800" b="1" dirty="0">
                <a:solidFill>
                  <a:srgbClr val="F38022"/>
                </a:solidFill>
                <a:latin typeface="Cambria"/>
                <a:cs typeface="Cambria"/>
              </a:rPr>
              <a:t>do</a:t>
            </a:r>
            <a:r>
              <a:rPr sz="2800" b="1" spc="-55" dirty="0">
                <a:solidFill>
                  <a:srgbClr val="F38022"/>
                </a:solidFill>
                <a:latin typeface="Cambria"/>
                <a:cs typeface="Cambria"/>
              </a:rPr>
              <a:t> </a:t>
            </a:r>
            <a:r>
              <a:rPr sz="2800" spc="-50" dirty="0">
                <a:solidFill>
                  <a:srgbClr val="F38022"/>
                </a:solidFill>
                <a:latin typeface="Wingdings"/>
                <a:cs typeface="Wingdings"/>
              </a:rPr>
              <a:t></a:t>
            </a:r>
            <a:endParaRPr sz="2800" dirty="0">
              <a:latin typeface="Wingdings"/>
              <a:cs typeface="Wingdings"/>
            </a:endParaRPr>
          </a:p>
        </p:txBody>
      </p:sp>
      <p:grpSp>
        <p:nvGrpSpPr>
          <p:cNvPr id="7" name="object 7"/>
          <p:cNvGrpSpPr/>
          <p:nvPr/>
        </p:nvGrpSpPr>
        <p:grpSpPr>
          <a:xfrm>
            <a:off x="0" y="0"/>
            <a:ext cx="9144000" cy="5137785"/>
            <a:chOff x="0" y="0"/>
            <a:chExt cx="9144000" cy="5137785"/>
          </a:xfrm>
        </p:grpSpPr>
        <p:pic>
          <p:nvPicPr>
            <p:cNvPr id="8" name="object 8"/>
            <p:cNvPicPr/>
            <p:nvPr/>
          </p:nvPicPr>
          <p:blipFill>
            <a:blip r:embed="rId2" cstate="print"/>
            <a:stretch>
              <a:fillRect/>
            </a:stretch>
          </p:blipFill>
          <p:spPr>
            <a:xfrm>
              <a:off x="0" y="1470660"/>
              <a:ext cx="2230246" cy="2090801"/>
            </a:xfrm>
            <a:prstGeom prst="rect">
              <a:avLst/>
            </a:prstGeom>
          </p:spPr>
        </p:pic>
        <p:pic>
          <p:nvPicPr>
            <p:cNvPr id="9" name="object 9"/>
            <p:cNvPicPr/>
            <p:nvPr/>
          </p:nvPicPr>
          <p:blipFill>
            <a:blip r:embed="rId3" cstate="print"/>
            <a:stretch>
              <a:fillRect/>
            </a:stretch>
          </p:blipFill>
          <p:spPr>
            <a:xfrm>
              <a:off x="6325996" y="0"/>
              <a:ext cx="2818003" cy="2098802"/>
            </a:xfrm>
            <a:prstGeom prst="rect">
              <a:avLst/>
            </a:prstGeom>
          </p:spPr>
        </p:pic>
        <p:pic>
          <p:nvPicPr>
            <p:cNvPr id="10" name="object 10"/>
            <p:cNvPicPr/>
            <p:nvPr/>
          </p:nvPicPr>
          <p:blipFill>
            <a:blip r:embed="rId4" cstate="print"/>
            <a:stretch>
              <a:fillRect/>
            </a:stretch>
          </p:blipFill>
          <p:spPr>
            <a:xfrm>
              <a:off x="5380989" y="2571709"/>
              <a:ext cx="1889887" cy="2519934"/>
            </a:xfrm>
            <a:prstGeom prst="rect">
              <a:avLst/>
            </a:prstGeom>
          </p:spPr>
        </p:pic>
        <p:pic>
          <p:nvPicPr>
            <p:cNvPr id="11" name="object 11"/>
            <p:cNvPicPr/>
            <p:nvPr/>
          </p:nvPicPr>
          <p:blipFill>
            <a:blip r:embed="rId5" cstate="print"/>
            <a:stretch>
              <a:fillRect/>
            </a:stretch>
          </p:blipFill>
          <p:spPr>
            <a:xfrm>
              <a:off x="7313676" y="2571709"/>
              <a:ext cx="1830324" cy="2519932"/>
            </a:xfrm>
            <a:prstGeom prst="rect">
              <a:avLst/>
            </a:prstGeom>
          </p:spPr>
        </p:pic>
        <p:pic>
          <p:nvPicPr>
            <p:cNvPr id="12" name="object 12"/>
            <p:cNvPicPr/>
            <p:nvPr/>
          </p:nvPicPr>
          <p:blipFill>
            <a:blip r:embed="rId6" cstate="print"/>
            <a:stretch>
              <a:fillRect/>
            </a:stretch>
          </p:blipFill>
          <p:spPr>
            <a:xfrm>
              <a:off x="0" y="0"/>
              <a:ext cx="3575811" cy="1594485"/>
            </a:xfrm>
            <a:prstGeom prst="rect">
              <a:avLst/>
            </a:prstGeom>
          </p:spPr>
        </p:pic>
        <p:pic>
          <p:nvPicPr>
            <p:cNvPr id="13" name="object 13"/>
            <p:cNvPicPr/>
            <p:nvPr/>
          </p:nvPicPr>
          <p:blipFill>
            <a:blip r:embed="rId7" cstate="print"/>
            <a:stretch>
              <a:fillRect/>
            </a:stretch>
          </p:blipFill>
          <p:spPr>
            <a:xfrm>
              <a:off x="1341120" y="3549105"/>
              <a:ext cx="2101469" cy="1576070"/>
            </a:xfrm>
            <a:prstGeom prst="rect">
              <a:avLst/>
            </a:prstGeom>
          </p:spPr>
        </p:pic>
        <p:pic>
          <p:nvPicPr>
            <p:cNvPr id="14" name="object 14"/>
            <p:cNvPicPr/>
            <p:nvPr/>
          </p:nvPicPr>
          <p:blipFill>
            <a:blip r:embed="rId8" cstate="print"/>
            <a:stretch>
              <a:fillRect/>
            </a:stretch>
          </p:blipFill>
          <p:spPr>
            <a:xfrm>
              <a:off x="3448431" y="2571710"/>
              <a:ext cx="1889887" cy="2519934"/>
            </a:xfrm>
            <a:prstGeom prst="rect">
              <a:avLst/>
            </a:prstGeom>
          </p:spPr>
        </p:pic>
        <p:pic>
          <p:nvPicPr>
            <p:cNvPr id="15" name="object 15"/>
            <p:cNvPicPr/>
            <p:nvPr/>
          </p:nvPicPr>
          <p:blipFill>
            <a:blip r:embed="rId9" cstate="print"/>
            <a:stretch>
              <a:fillRect/>
            </a:stretch>
          </p:blipFill>
          <p:spPr>
            <a:xfrm>
              <a:off x="2156968" y="1605407"/>
              <a:ext cx="1514094" cy="2017522"/>
            </a:xfrm>
            <a:prstGeom prst="rect">
              <a:avLst/>
            </a:prstGeom>
          </p:spPr>
        </p:pic>
        <p:pic>
          <p:nvPicPr>
            <p:cNvPr id="16" name="object 16"/>
            <p:cNvPicPr/>
            <p:nvPr/>
          </p:nvPicPr>
          <p:blipFill>
            <a:blip r:embed="rId10" cstate="print"/>
            <a:stretch>
              <a:fillRect/>
            </a:stretch>
          </p:blipFill>
          <p:spPr>
            <a:xfrm>
              <a:off x="0" y="3561479"/>
              <a:ext cx="1261617" cy="1576069"/>
            </a:xfrm>
            <a:prstGeom prst="rect">
              <a:avLst/>
            </a:prstGeom>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4" y="1274699"/>
            <a:ext cx="3974160" cy="2764155"/>
          </a:xfrm>
          <a:custGeom>
            <a:avLst/>
            <a:gdLst/>
            <a:ahLst/>
            <a:cxnLst/>
            <a:rect l="l" t="t" r="r" b="b"/>
            <a:pathLst>
              <a:path w="9144000" h="2764154">
                <a:moveTo>
                  <a:pt x="0" y="2763901"/>
                </a:moveTo>
                <a:lnTo>
                  <a:pt x="9144000" y="2763901"/>
                </a:lnTo>
                <a:lnTo>
                  <a:pt x="9144000" y="0"/>
                </a:lnTo>
                <a:lnTo>
                  <a:pt x="0" y="0"/>
                </a:lnTo>
                <a:lnTo>
                  <a:pt x="0" y="2763901"/>
                </a:lnTo>
                <a:close/>
              </a:path>
            </a:pathLst>
          </a:custGeom>
          <a:solidFill>
            <a:srgbClr val="ECE8E2"/>
          </a:solidFill>
        </p:spPr>
        <p:txBody>
          <a:bodyPr wrap="square" lIns="0" tIns="0" rIns="0" bIns="0" rtlCol="0"/>
          <a:lstStyle/>
          <a:p>
            <a:endParaRPr/>
          </a:p>
        </p:txBody>
      </p:sp>
      <p:pic>
        <p:nvPicPr>
          <p:cNvPr id="3" name="object 3"/>
          <p:cNvPicPr/>
          <p:nvPr/>
        </p:nvPicPr>
        <p:blipFill>
          <a:blip r:embed="rId2" cstate="print"/>
          <a:stretch>
            <a:fillRect/>
          </a:stretch>
        </p:blipFill>
        <p:spPr>
          <a:xfrm>
            <a:off x="7633110" y="4387179"/>
            <a:ext cx="948895" cy="404819"/>
          </a:xfrm>
          <a:prstGeom prst="rect">
            <a:avLst/>
          </a:prstGeom>
        </p:spPr>
      </p:pic>
      <p:sp>
        <p:nvSpPr>
          <p:cNvPr id="4" name="object 4"/>
          <p:cNvSpPr/>
          <p:nvPr/>
        </p:nvSpPr>
        <p:spPr>
          <a:xfrm>
            <a:off x="0" y="0"/>
            <a:ext cx="3974234" cy="1275080"/>
          </a:xfrm>
          <a:custGeom>
            <a:avLst/>
            <a:gdLst/>
            <a:ahLst/>
            <a:cxnLst/>
            <a:rect l="l" t="t" r="r" b="b"/>
            <a:pathLst>
              <a:path w="9144000" h="1275080">
                <a:moveTo>
                  <a:pt x="9144000" y="0"/>
                </a:moveTo>
                <a:lnTo>
                  <a:pt x="0" y="0"/>
                </a:lnTo>
                <a:lnTo>
                  <a:pt x="0" y="1274699"/>
                </a:lnTo>
                <a:lnTo>
                  <a:pt x="9144000" y="1274699"/>
                </a:lnTo>
                <a:lnTo>
                  <a:pt x="9144000" y="0"/>
                </a:lnTo>
                <a:close/>
              </a:path>
            </a:pathLst>
          </a:custGeom>
          <a:solidFill>
            <a:srgbClr val="ECD2BA"/>
          </a:solidFill>
        </p:spPr>
        <p:txBody>
          <a:bodyPr wrap="square" lIns="0" tIns="0" rIns="0" bIns="0" rtlCol="0"/>
          <a:lstStyle/>
          <a:p>
            <a:endParaRPr/>
          </a:p>
        </p:txBody>
      </p:sp>
      <p:sp>
        <p:nvSpPr>
          <p:cNvPr id="5" name="object 5"/>
          <p:cNvSpPr txBox="1">
            <a:spLocks noGrp="1"/>
          </p:cNvSpPr>
          <p:nvPr>
            <p:ph type="title"/>
          </p:nvPr>
        </p:nvSpPr>
        <p:spPr>
          <a:xfrm>
            <a:off x="78739" y="12903"/>
            <a:ext cx="3895495" cy="999555"/>
          </a:xfrm>
          <a:prstGeom prst="rect">
            <a:avLst/>
          </a:prstGeom>
        </p:spPr>
        <p:txBody>
          <a:bodyPr vert="horz" wrap="square" lIns="0" tIns="227888" rIns="0" bIns="0" rtlCol="0">
            <a:spAutoFit/>
          </a:bodyPr>
          <a:lstStyle/>
          <a:p>
            <a:pPr marL="12700">
              <a:lnSpc>
                <a:spcPct val="100000"/>
              </a:lnSpc>
              <a:spcBef>
                <a:spcPts val="95"/>
              </a:spcBef>
            </a:pPr>
            <a:r>
              <a:rPr lang="ru-RU" spc="55" dirty="0">
                <a:solidFill>
                  <a:srgbClr val="F38022"/>
                </a:solidFill>
              </a:rPr>
              <a:t>Колелото на </a:t>
            </a:r>
            <a:r>
              <a:rPr lang="ru-RU" spc="55" dirty="0" err="1">
                <a:solidFill>
                  <a:srgbClr val="F38022"/>
                </a:solidFill>
              </a:rPr>
              <a:t>емоциите</a:t>
            </a:r>
            <a:r>
              <a:rPr lang="ru-RU" spc="55" dirty="0">
                <a:solidFill>
                  <a:srgbClr val="F38022"/>
                </a:solidFill>
              </a:rPr>
              <a:t> </a:t>
            </a:r>
            <a:r>
              <a:rPr lang="ru-RU" spc="55" dirty="0" smtClean="0">
                <a:solidFill>
                  <a:srgbClr val="F38022"/>
                </a:solidFill>
              </a:rPr>
              <a:t/>
            </a:r>
            <a:br>
              <a:rPr lang="ru-RU" spc="55" dirty="0" smtClean="0">
                <a:solidFill>
                  <a:srgbClr val="F38022"/>
                </a:solidFill>
              </a:rPr>
            </a:br>
            <a:r>
              <a:rPr lang="ru-RU" spc="55" dirty="0" smtClean="0">
                <a:solidFill>
                  <a:srgbClr val="F38022"/>
                </a:solidFill>
              </a:rPr>
              <a:t>на </a:t>
            </a:r>
            <a:r>
              <a:rPr lang="ru-RU" spc="55" dirty="0" err="1" smtClean="0">
                <a:solidFill>
                  <a:srgbClr val="F38022"/>
                </a:solidFill>
              </a:rPr>
              <a:t>Робърт</a:t>
            </a:r>
            <a:r>
              <a:rPr lang="ru-RU" spc="55" dirty="0" smtClean="0">
                <a:solidFill>
                  <a:srgbClr val="F38022"/>
                </a:solidFill>
              </a:rPr>
              <a:t> </a:t>
            </a:r>
            <a:r>
              <a:rPr lang="ru-RU" spc="55" dirty="0" err="1" smtClean="0">
                <a:solidFill>
                  <a:srgbClr val="F38022"/>
                </a:solidFill>
              </a:rPr>
              <a:t>Плутчик</a:t>
            </a:r>
            <a:endParaRPr spc="45" dirty="0">
              <a:solidFill>
                <a:srgbClr val="F38022"/>
              </a:solidFill>
            </a:endParaRPr>
          </a:p>
        </p:txBody>
      </p:sp>
      <p:sp>
        <p:nvSpPr>
          <p:cNvPr id="7" name="object 7"/>
          <p:cNvSpPr txBox="1"/>
          <p:nvPr/>
        </p:nvSpPr>
        <p:spPr>
          <a:xfrm>
            <a:off x="27708" y="1274699"/>
            <a:ext cx="4087091" cy="2814232"/>
          </a:xfrm>
          <a:prstGeom prst="rect">
            <a:avLst/>
          </a:prstGeom>
        </p:spPr>
        <p:txBody>
          <a:bodyPr vert="horz" wrap="square" lIns="0" tIns="13335" rIns="0" bIns="0" rtlCol="0">
            <a:spAutoFit/>
          </a:bodyPr>
          <a:lstStyle/>
          <a:p>
            <a:pPr marL="419100" marR="153670" indent="-247015" algn="ctr">
              <a:lnSpc>
                <a:spcPct val="100000"/>
              </a:lnSpc>
              <a:spcBef>
                <a:spcPts val="105"/>
              </a:spcBef>
            </a:pPr>
            <a:r>
              <a:rPr lang="ru-RU" sz="1400" b="1" spc="-35" dirty="0" err="1" smtClean="0">
                <a:solidFill>
                  <a:srgbClr val="305778"/>
                </a:solidFill>
                <a:latin typeface="Tahoma"/>
                <a:cs typeface="Tahoma"/>
              </a:rPr>
              <a:t>Робърт</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Плутчик</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предлага</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триизмерен</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модел</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който</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описва</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отношенията</a:t>
            </a:r>
            <a:r>
              <a:rPr lang="ru-RU" sz="1400" b="1" spc="-35" dirty="0" smtClean="0">
                <a:solidFill>
                  <a:srgbClr val="305778"/>
                </a:solidFill>
                <a:latin typeface="Tahoma"/>
                <a:cs typeface="Tahoma"/>
              </a:rPr>
              <a:t> между </a:t>
            </a:r>
            <a:r>
              <a:rPr lang="ru-RU" sz="1400" b="1" spc="-35" dirty="0" err="1" smtClean="0">
                <a:solidFill>
                  <a:srgbClr val="305778"/>
                </a:solidFill>
                <a:latin typeface="Tahoma"/>
                <a:cs typeface="Tahoma"/>
              </a:rPr>
              <a:t>емоциите</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Този</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модел</a:t>
            </a:r>
            <a:r>
              <a:rPr lang="ru-RU" sz="1400" b="1" spc="-35" dirty="0" smtClean="0">
                <a:solidFill>
                  <a:srgbClr val="305778"/>
                </a:solidFill>
                <a:latin typeface="Tahoma"/>
                <a:cs typeface="Tahoma"/>
              </a:rPr>
              <a:t> е подобен на цветно колело. </a:t>
            </a:r>
            <a:r>
              <a:rPr lang="ru-RU" sz="1400" b="1" spc="-35" dirty="0" err="1" smtClean="0">
                <a:solidFill>
                  <a:srgbClr val="305778"/>
                </a:solidFill>
                <a:latin typeface="Tahoma"/>
                <a:cs typeface="Tahoma"/>
              </a:rPr>
              <a:t>Вертикалното</a:t>
            </a:r>
            <a:r>
              <a:rPr lang="ru-RU" sz="1400" b="1" spc="-35" dirty="0" smtClean="0">
                <a:solidFill>
                  <a:srgbClr val="305778"/>
                </a:solidFill>
                <a:latin typeface="Tahoma"/>
                <a:cs typeface="Tahoma"/>
              </a:rPr>
              <a:t> измерение </a:t>
            </a:r>
            <a:r>
              <a:rPr lang="ru-RU" sz="1400" b="1" spc="-35" dirty="0" err="1" smtClean="0">
                <a:solidFill>
                  <a:srgbClr val="305778"/>
                </a:solidFill>
                <a:latin typeface="Tahoma"/>
                <a:cs typeface="Tahoma"/>
              </a:rPr>
              <a:t>представлява</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интензивност</a:t>
            </a:r>
            <a:r>
              <a:rPr lang="ru-RU" sz="1400" b="1" spc="-35" dirty="0" smtClean="0">
                <a:solidFill>
                  <a:srgbClr val="305778"/>
                </a:solidFill>
                <a:latin typeface="Tahoma"/>
                <a:cs typeface="Tahoma"/>
              </a:rPr>
              <a:t> (в </a:t>
            </a:r>
            <a:r>
              <a:rPr lang="ru-RU" sz="1400" b="1" spc="-35" dirty="0" err="1" smtClean="0">
                <a:solidFill>
                  <a:srgbClr val="305778"/>
                </a:solidFill>
                <a:latin typeface="Tahoma"/>
                <a:cs typeface="Tahoma"/>
              </a:rPr>
              <a:t>центъра</a:t>
            </a:r>
            <a:r>
              <a:rPr lang="ru-RU" sz="1400" b="1" spc="-35" dirty="0" smtClean="0">
                <a:solidFill>
                  <a:srgbClr val="305778"/>
                </a:solidFill>
                <a:latin typeface="Tahoma"/>
                <a:cs typeface="Tahoma"/>
              </a:rPr>
              <a:t> на </a:t>
            </a:r>
            <a:r>
              <a:rPr lang="ru-RU" sz="1400" b="1" spc="-35" dirty="0" err="1" smtClean="0">
                <a:solidFill>
                  <a:srgbClr val="305778"/>
                </a:solidFill>
                <a:latin typeface="Tahoma"/>
                <a:cs typeface="Tahoma"/>
              </a:rPr>
              <a:t>колелото</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са</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емоциите</a:t>
            </a:r>
            <a:r>
              <a:rPr lang="ru-RU" sz="1400" b="1" spc="-35" dirty="0" smtClean="0">
                <a:solidFill>
                  <a:srgbClr val="305778"/>
                </a:solidFill>
                <a:latin typeface="Tahoma"/>
                <a:cs typeface="Tahoma"/>
              </a:rPr>
              <a:t> с </a:t>
            </a:r>
            <a:r>
              <a:rPr lang="ru-RU" sz="1400" b="1" spc="-35" dirty="0" err="1" smtClean="0">
                <a:solidFill>
                  <a:srgbClr val="305778"/>
                </a:solidFill>
                <a:latin typeface="Tahoma"/>
                <a:cs typeface="Tahoma"/>
              </a:rPr>
              <a:t>най-голяма</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интензивност</a:t>
            </a:r>
            <a:r>
              <a:rPr lang="ru-RU" sz="1400" b="1" spc="-35" dirty="0" smtClean="0">
                <a:solidFill>
                  <a:srgbClr val="305778"/>
                </a:solidFill>
                <a:latin typeface="Tahoma"/>
                <a:cs typeface="Tahoma"/>
              </a:rPr>
              <a:t>, а в </a:t>
            </a:r>
            <a:r>
              <a:rPr lang="ru-RU" sz="1400" b="1" spc="-35" dirty="0" err="1" smtClean="0">
                <a:solidFill>
                  <a:srgbClr val="305778"/>
                </a:solidFill>
                <a:latin typeface="Tahoma"/>
                <a:cs typeface="Tahoma"/>
              </a:rPr>
              <a:t>периферията</a:t>
            </a:r>
            <a:r>
              <a:rPr lang="ru-RU" sz="1400" b="1" spc="-35" dirty="0" smtClean="0">
                <a:solidFill>
                  <a:srgbClr val="305778"/>
                </a:solidFill>
                <a:latin typeface="Tahoma"/>
                <a:cs typeface="Tahoma"/>
              </a:rPr>
              <a:t> с </a:t>
            </a:r>
            <a:r>
              <a:rPr lang="ru-RU" sz="1400" b="1" spc="-35" dirty="0" err="1" smtClean="0">
                <a:solidFill>
                  <a:srgbClr val="305778"/>
                </a:solidFill>
                <a:latin typeface="Tahoma"/>
                <a:cs typeface="Tahoma"/>
              </a:rPr>
              <a:t>най-ниска</a:t>
            </a:r>
            <a:r>
              <a:rPr lang="ru-RU" sz="1400" b="1" spc="-35" dirty="0" smtClean="0">
                <a:solidFill>
                  <a:srgbClr val="305778"/>
                </a:solidFill>
                <a:latin typeface="Tahoma"/>
                <a:cs typeface="Tahoma"/>
              </a:rPr>
              <a:t>), а </a:t>
            </a:r>
            <a:r>
              <a:rPr lang="ru-RU" sz="1400" b="1" spc="-35" dirty="0" err="1" smtClean="0">
                <a:solidFill>
                  <a:srgbClr val="305778"/>
                </a:solidFill>
                <a:latin typeface="Tahoma"/>
                <a:cs typeface="Tahoma"/>
              </a:rPr>
              <a:t>кръгът</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представлява</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степента</a:t>
            </a:r>
            <a:r>
              <a:rPr lang="ru-RU" sz="1400" b="1" spc="-35" dirty="0" smtClean="0">
                <a:solidFill>
                  <a:srgbClr val="305778"/>
                </a:solidFill>
                <a:latin typeface="Tahoma"/>
                <a:cs typeface="Tahoma"/>
              </a:rPr>
              <a:t> на сходство между </a:t>
            </a:r>
            <a:r>
              <a:rPr lang="ru-RU" sz="1400" b="1" spc="-35" dirty="0" err="1" smtClean="0">
                <a:solidFill>
                  <a:srgbClr val="305778"/>
                </a:solidFill>
                <a:latin typeface="Tahoma"/>
                <a:cs typeface="Tahoma"/>
              </a:rPr>
              <a:t>емоциите</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Според</a:t>
            </a:r>
            <a:r>
              <a:rPr lang="ru-RU" sz="1400" b="1" spc="-35" dirty="0" smtClean="0">
                <a:solidFill>
                  <a:srgbClr val="305778"/>
                </a:solidFill>
                <a:latin typeface="Tahoma"/>
                <a:cs typeface="Tahoma"/>
              </a:rPr>
              <a:t> него </a:t>
            </a:r>
            <a:r>
              <a:rPr lang="ru-RU" sz="1400" b="1" spc="-35" dirty="0" err="1" smtClean="0">
                <a:solidFill>
                  <a:srgbClr val="305778"/>
                </a:solidFill>
                <a:latin typeface="Tahoma"/>
                <a:cs typeface="Tahoma"/>
              </a:rPr>
              <a:t>има</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осем</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първични</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основни</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емоции</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подредени</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като</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четири</a:t>
            </a:r>
            <a:r>
              <a:rPr lang="ru-RU" sz="1400" b="1" spc="-35" dirty="0" smtClean="0">
                <a:solidFill>
                  <a:srgbClr val="305778"/>
                </a:solidFill>
                <a:latin typeface="Tahoma"/>
                <a:cs typeface="Tahoma"/>
              </a:rPr>
              <a:t> двойки противоположности. </a:t>
            </a:r>
          </a:p>
        </p:txBody>
      </p:sp>
      <p:pic>
        <p:nvPicPr>
          <p:cNvPr id="8" name="Картина 7"/>
          <p:cNvPicPr>
            <a:picLocks noChangeAspect="1"/>
          </p:cNvPicPr>
          <p:nvPr/>
        </p:nvPicPr>
        <p:blipFill>
          <a:blip r:embed="rId3"/>
          <a:stretch>
            <a:fillRect/>
          </a:stretch>
        </p:blipFill>
        <p:spPr>
          <a:xfrm>
            <a:off x="4439496" y="131233"/>
            <a:ext cx="4114800" cy="41148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4" y="1274699"/>
            <a:ext cx="9144000" cy="2764155"/>
          </a:xfrm>
          <a:custGeom>
            <a:avLst/>
            <a:gdLst/>
            <a:ahLst/>
            <a:cxnLst/>
            <a:rect l="l" t="t" r="r" b="b"/>
            <a:pathLst>
              <a:path w="9144000" h="2764154">
                <a:moveTo>
                  <a:pt x="0" y="2763901"/>
                </a:moveTo>
                <a:lnTo>
                  <a:pt x="9144000" y="2763901"/>
                </a:lnTo>
                <a:lnTo>
                  <a:pt x="9144000" y="0"/>
                </a:lnTo>
                <a:lnTo>
                  <a:pt x="0" y="0"/>
                </a:lnTo>
                <a:lnTo>
                  <a:pt x="0" y="2763901"/>
                </a:lnTo>
                <a:close/>
              </a:path>
            </a:pathLst>
          </a:custGeom>
          <a:solidFill>
            <a:srgbClr val="ECE8E2"/>
          </a:solidFill>
        </p:spPr>
        <p:txBody>
          <a:bodyPr wrap="square" lIns="0" tIns="0" rIns="0" bIns="0" rtlCol="0"/>
          <a:lstStyle/>
          <a:p>
            <a:endParaRPr/>
          </a:p>
        </p:txBody>
      </p:sp>
      <p:pic>
        <p:nvPicPr>
          <p:cNvPr id="3" name="object 3"/>
          <p:cNvPicPr/>
          <p:nvPr/>
        </p:nvPicPr>
        <p:blipFill>
          <a:blip r:embed="rId2" cstate="print"/>
          <a:stretch>
            <a:fillRect/>
          </a:stretch>
        </p:blipFill>
        <p:spPr>
          <a:xfrm>
            <a:off x="7633110" y="4387179"/>
            <a:ext cx="948895" cy="404819"/>
          </a:xfrm>
          <a:prstGeom prst="rect">
            <a:avLst/>
          </a:prstGeom>
        </p:spPr>
      </p:pic>
      <p:sp>
        <p:nvSpPr>
          <p:cNvPr id="5" name="object 5"/>
          <p:cNvSpPr/>
          <p:nvPr/>
        </p:nvSpPr>
        <p:spPr>
          <a:xfrm>
            <a:off x="0" y="0"/>
            <a:ext cx="9144000" cy="1275080"/>
          </a:xfrm>
          <a:custGeom>
            <a:avLst/>
            <a:gdLst/>
            <a:ahLst/>
            <a:cxnLst/>
            <a:rect l="l" t="t" r="r" b="b"/>
            <a:pathLst>
              <a:path w="9144000" h="1275080">
                <a:moveTo>
                  <a:pt x="9144000" y="0"/>
                </a:moveTo>
                <a:lnTo>
                  <a:pt x="0" y="0"/>
                </a:lnTo>
                <a:lnTo>
                  <a:pt x="0" y="1274699"/>
                </a:lnTo>
                <a:lnTo>
                  <a:pt x="9144000" y="1274699"/>
                </a:lnTo>
                <a:lnTo>
                  <a:pt x="9144000" y="0"/>
                </a:lnTo>
                <a:close/>
              </a:path>
            </a:pathLst>
          </a:custGeom>
          <a:solidFill>
            <a:srgbClr val="ECD2BA"/>
          </a:solidFill>
        </p:spPr>
        <p:txBody>
          <a:bodyPr wrap="square" lIns="0" tIns="0" rIns="0" bIns="0" rtlCol="0"/>
          <a:lstStyle/>
          <a:p>
            <a:endParaRPr/>
          </a:p>
        </p:txBody>
      </p:sp>
      <p:sp>
        <p:nvSpPr>
          <p:cNvPr id="7" name="object 7"/>
          <p:cNvSpPr txBox="1"/>
          <p:nvPr/>
        </p:nvSpPr>
        <p:spPr>
          <a:xfrm>
            <a:off x="88188" y="15756"/>
            <a:ext cx="8629650" cy="1104900"/>
          </a:xfrm>
          <a:prstGeom prst="rect">
            <a:avLst/>
          </a:prstGeom>
        </p:spPr>
        <p:txBody>
          <a:bodyPr vert="horz" wrap="square" lIns="0" tIns="16510" rIns="0" bIns="0" rtlCol="0">
            <a:spAutoFit/>
          </a:bodyPr>
          <a:lstStyle/>
          <a:p>
            <a:pPr marL="12700" algn="just">
              <a:lnSpc>
                <a:spcPts val="1710"/>
              </a:lnSpc>
              <a:spcBef>
                <a:spcPts val="130"/>
              </a:spcBef>
            </a:pPr>
            <a:r>
              <a:rPr lang="ru-RU" sz="1450" i="1" spc="-75" dirty="0" smtClean="0">
                <a:solidFill>
                  <a:srgbClr val="305778"/>
                </a:solidFill>
                <a:latin typeface="Verdana"/>
                <a:cs typeface="Verdana"/>
              </a:rPr>
              <a:t>Много хора </a:t>
            </a:r>
            <a:r>
              <a:rPr lang="ru-RU" sz="1450" i="1" spc="-75" dirty="0" err="1" smtClean="0">
                <a:solidFill>
                  <a:srgbClr val="305778"/>
                </a:solidFill>
                <a:latin typeface="Verdana"/>
                <a:cs typeface="Verdana"/>
              </a:rPr>
              <a:t>усещат</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емоции</a:t>
            </a:r>
            <a:r>
              <a:rPr lang="ru-RU" sz="1450" i="1" spc="-75" dirty="0" smtClean="0">
                <a:solidFill>
                  <a:srgbClr val="305778"/>
                </a:solidFill>
                <a:latin typeface="Verdana"/>
                <a:cs typeface="Verdana"/>
              </a:rPr>
              <a:t> в </a:t>
            </a:r>
            <a:r>
              <a:rPr lang="ru-RU" sz="1450" i="1" spc="-75" dirty="0" err="1" smtClean="0">
                <a:solidFill>
                  <a:srgbClr val="305778"/>
                </a:solidFill>
                <a:latin typeface="Verdana"/>
                <a:cs typeface="Verdana"/>
              </a:rPr>
              <a:t>определени</a:t>
            </a:r>
            <a:r>
              <a:rPr lang="ru-RU" sz="1450" i="1" spc="-75" dirty="0" smtClean="0">
                <a:solidFill>
                  <a:srgbClr val="305778"/>
                </a:solidFill>
                <a:latin typeface="Verdana"/>
                <a:cs typeface="Verdana"/>
              </a:rPr>
              <a:t> части на </a:t>
            </a:r>
            <a:r>
              <a:rPr lang="ru-RU" sz="1450" i="1" spc="-75" dirty="0" err="1" smtClean="0">
                <a:solidFill>
                  <a:srgbClr val="305778"/>
                </a:solidFill>
                <a:latin typeface="Verdana"/>
                <a:cs typeface="Verdana"/>
              </a:rPr>
              <a:t>тялото</a:t>
            </a:r>
            <a:r>
              <a:rPr lang="ru-RU" sz="1450" i="1" spc="-75" dirty="0" smtClean="0">
                <a:solidFill>
                  <a:srgbClr val="305778"/>
                </a:solidFill>
                <a:latin typeface="Verdana"/>
                <a:cs typeface="Verdana"/>
              </a:rPr>
              <a:t> си – </a:t>
            </a:r>
            <a:r>
              <a:rPr lang="ru-RU" sz="1450" i="1" spc="-75" dirty="0" err="1" smtClean="0">
                <a:solidFill>
                  <a:srgbClr val="305778"/>
                </a:solidFill>
                <a:latin typeface="Verdana"/>
                <a:cs typeface="Verdana"/>
              </a:rPr>
              <a:t>стрес</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във</a:t>
            </a:r>
            <a:r>
              <a:rPr lang="ru-RU" sz="1450" i="1" spc="-75" dirty="0" smtClean="0">
                <a:solidFill>
                  <a:srgbClr val="305778"/>
                </a:solidFill>
                <a:latin typeface="Verdana"/>
                <a:cs typeface="Verdana"/>
              </a:rPr>
              <a:t> врата или </a:t>
            </a:r>
            <a:r>
              <a:rPr lang="ru-RU" sz="1450" i="1" spc="-75" dirty="0" err="1" smtClean="0">
                <a:solidFill>
                  <a:srgbClr val="305778"/>
                </a:solidFill>
                <a:latin typeface="Verdana"/>
                <a:cs typeface="Verdana"/>
              </a:rPr>
              <a:t>тревожност</a:t>
            </a:r>
            <a:r>
              <a:rPr lang="ru-RU" sz="1450" i="1" spc="-75" dirty="0" smtClean="0">
                <a:solidFill>
                  <a:srgbClr val="305778"/>
                </a:solidFill>
                <a:latin typeface="Verdana"/>
                <a:cs typeface="Verdana"/>
              </a:rPr>
              <a:t> в </a:t>
            </a:r>
            <a:r>
              <a:rPr lang="ru-RU" sz="1450" i="1" spc="-75" dirty="0" err="1" smtClean="0">
                <a:solidFill>
                  <a:srgbClr val="305778"/>
                </a:solidFill>
                <a:latin typeface="Verdana"/>
                <a:cs typeface="Verdana"/>
              </a:rPr>
              <a:t>стомаха</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щастие</a:t>
            </a:r>
            <a:r>
              <a:rPr lang="ru-RU" sz="1450" i="1" spc="-75" dirty="0" smtClean="0">
                <a:solidFill>
                  <a:srgbClr val="305778"/>
                </a:solidFill>
                <a:latin typeface="Verdana"/>
                <a:cs typeface="Verdana"/>
              </a:rPr>
              <a:t> в </a:t>
            </a:r>
            <a:r>
              <a:rPr lang="ru-RU" sz="1450" i="1" spc="-75" dirty="0" err="1" smtClean="0">
                <a:solidFill>
                  <a:srgbClr val="305778"/>
                </a:solidFill>
                <a:latin typeface="Verdana"/>
                <a:cs typeface="Verdana"/>
              </a:rPr>
              <a:t>гърдите</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Както</a:t>
            </a:r>
            <a:r>
              <a:rPr lang="ru-RU" sz="1450" i="1" spc="-75" dirty="0" smtClean="0">
                <a:solidFill>
                  <a:srgbClr val="305778"/>
                </a:solidFill>
                <a:latin typeface="Verdana"/>
                <a:cs typeface="Verdana"/>
              </a:rPr>
              <a:t> можете да видите на </a:t>
            </a:r>
            <a:r>
              <a:rPr lang="ru-RU" sz="1450" i="1" spc="-75" dirty="0" err="1" smtClean="0">
                <a:solidFill>
                  <a:srgbClr val="305778"/>
                </a:solidFill>
                <a:latin typeface="Verdana"/>
                <a:cs typeface="Verdana"/>
              </a:rPr>
              <a:t>картата</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по-долу</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гняв</a:t>
            </a:r>
            <a:r>
              <a:rPr lang="ru-RU" sz="1450" i="1" spc="-75" dirty="0" smtClean="0">
                <a:solidFill>
                  <a:srgbClr val="305778"/>
                </a:solidFill>
                <a:latin typeface="Verdana"/>
                <a:cs typeface="Verdana"/>
              </a:rPr>
              <a:t>“ е </a:t>
            </a:r>
            <a:r>
              <a:rPr lang="ru-RU" sz="1450" i="1" spc="-75" dirty="0" err="1" smtClean="0">
                <a:solidFill>
                  <a:srgbClr val="305778"/>
                </a:solidFill>
                <a:latin typeface="Verdana"/>
                <a:cs typeface="Verdana"/>
              </a:rPr>
              <a:t>опияняваща</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емоция</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обхващаща</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горната</a:t>
            </a:r>
            <a:r>
              <a:rPr lang="ru-RU" sz="1450" i="1" spc="-75" dirty="0" smtClean="0">
                <a:solidFill>
                  <a:srgbClr val="305778"/>
                </a:solidFill>
                <a:latin typeface="Verdana"/>
                <a:cs typeface="Verdana"/>
              </a:rPr>
              <a:t> част на </a:t>
            </a:r>
            <a:r>
              <a:rPr lang="ru-RU" sz="1450" i="1" spc="-75" dirty="0" err="1" smtClean="0">
                <a:solidFill>
                  <a:srgbClr val="305778"/>
                </a:solidFill>
                <a:latin typeface="Verdana"/>
                <a:cs typeface="Verdana"/>
              </a:rPr>
              <a:t>тялото</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докато</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любов</a:t>
            </a:r>
            <a:r>
              <a:rPr lang="ru-RU" sz="1450" i="1" spc="-75" dirty="0" smtClean="0">
                <a:solidFill>
                  <a:srgbClr val="305778"/>
                </a:solidFill>
                <a:latin typeface="Verdana"/>
                <a:cs typeface="Verdana"/>
              </a:rPr>
              <a:t>“ и „</a:t>
            </a:r>
            <a:r>
              <a:rPr lang="ru-RU" sz="1450" i="1" spc="-75" dirty="0" err="1" smtClean="0">
                <a:solidFill>
                  <a:srgbClr val="305778"/>
                </a:solidFill>
                <a:latin typeface="Verdana"/>
                <a:cs typeface="Verdana"/>
              </a:rPr>
              <a:t>щастие</a:t>
            </a:r>
            <a:r>
              <a:rPr lang="ru-RU" sz="1450" i="1" spc="-75" dirty="0" smtClean="0">
                <a:solidFill>
                  <a:srgbClr val="305778"/>
                </a:solidFill>
                <a:latin typeface="Verdana"/>
                <a:cs typeface="Verdana"/>
              </a:rPr>
              <a:t>“ се </a:t>
            </a:r>
            <a:r>
              <a:rPr lang="ru-RU" sz="1450" i="1" spc="-75" dirty="0" err="1" smtClean="0">
                <a:solidFill>
                  <a:srgbClr val="305778"/>
                </a:solidFill>
                <a:latin typeface="Verdana"/>
                <a:cs typeface="Verdana"/>
              </a:rPr>
              <a:t>усещат</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доста</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силно</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навсякъде</a:t>
            </a:r>
            <a:r>
              <a:rPr lang="ru-RU" sz="1450" i="1" spc="-75" dirty="0" smtClean="0">
                <a:solidFill>
                  <a:srgbClr val="305778"/>
                </a:solidFill>
                <a:latin typeface="Verdana"/>
                <a:cs typeface="Verdana"/>
              </a:rPr>
              <a:t>. Чувства </a:t>
            </a:r>
            <a:r>
              <a:rPr lang="ru-RU" sz="1450" i="1" spc="-75" dirty="0" err="1" smtClean="0">
                <a:solidFill>
                  <a:srgbClr val="305778"/>
                </a:solidFill>
                <a:latin typeface="Verdana"/>
                <a:cs typeface="Verdana"/>
              </a:rPr>
              <a:t>като</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тъга</a:t>
            </a:r>
            <a:r>
              <a:rPr lang="ru-RU" sz="1450" i="1" spc="-75" dirty="0" smtClean="0">
                <a:solidFill>
                  <a:srgbClr val="305778"/>
                </a:solidFill>
                <a:latin typeface="Verdana"/>
                <a:cs typeface="Verdana"/>
              </a:rPr>
              <a:t>“ и „</a:t>
            </a:r>
            <a:r>
              <a:rPr lang="ru-RU" sz="1450" i="1" spc="-75" dirty="0" err="1" smtClean="0">
                <a:solidFill>
                  <a:srgbClr val="305778"/>
                </a:solidFill>
                <a:latin typeface="Verdana"/>
                <a:cs typeface="Verdana"/>
              </a:rPr>
              <a:t>депресия</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обаче</a:t>
            </a:r>
            <a:r>
              <a:rPr lang="ru-RU" sz="1450" i="1" spc="-75" dirty="0" smtClean="0">
                <a:solidFill>
                  <a:srgbClr val="305778"/>
                </a:solidFill>
                <a:latin typeface="Verdana"/>
                <a:cs typeface="Verdana"/>
              </a:rPr>
              <a:t> се </a:t>
            </a:r>
            <a:r>
              <a:rPr lang="ru-RU" sz="1450" i="1" spc="-75" dirty="0" err="1" smtClean="0">
                <a:solidFill>
                  <a:srgbClr val="305778"/>
                </a:solidFill>
                <a:latin typeface="Verdana"/>
                <a:cs typeface="Verdana"/>
              </a:rPr>
              <a:t>преживяват</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като</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относителна</a:t>
            </a:r>
            <a:r>
              <a:rPr lang="ru-RU" sz="1450" i="1" spc="-75" dirty="0" smtClean="0">
                <a:solidFill>
                  <a:srgbClr val="305778"/>
                </a:solidFill>
                <a:latin typeface="Verdana"/>
                <a:cs typeface="Verdana"/>
              </a:rPr>
              <a:t> деактивация на </a:t>
            </a:r>
            <a:r>
              <a:rPr lang="ru-RU" sz="1450" i="1" spc="-75" dirty="0" err="1" smtClean="0">
                <a:solidFill>
                  <a:srgbClr val="305778"/>
                </a:solidFill>
                <a:latin typeface="Verdana"/>
                <a:cs typeface="Verdana"/>
              </a:rPr>
              <a:t>усещанията</a:t>
            </a:r>
            <a:r>
              <a:rPr lang="ru-RU" sz="1450" i="1" spc="-75" dirty="0" smtClean="0">
                <a:solidFill>
                  <a:srgbClr val="305778"/>
                </a:solidFill>
                <a:latin typeface="Verdana"/>
                <a:cs typeface="Verdana"/>
              </a:rPr>
              <a:t> в сравнение с </a:t>
            </a:r>
            <a:r>
              <a:rPr lang="ru-RU" sz="1450" i="1" spc="-75" dirty="0" err="1" smtClean="0">
                <a:solidFill>
                  <a:srgbClr val="305778"/>
                </a:solidFill>
                <a:latin typeface="Verdana"/>
                <a:cs typeface="Verdana"/>
              </a:rPr>
              <a:t>нормалните</a:t>
            </a:r>
            <a:r>
              <a:rPr lang="ru-RU" sz="1450" i="1" spc="-75" dirty="0" smtClean="0">
                <a:solidFill>
                  <a:srgbClr val="305778"/>
                </a:solidFill>
                <a:latin typeface="Verdana"/>
                <a:cs typeface="Verdana"/>
              </a:rPr>
              <a:t> </a:t>
            </a:r>
            <a:r>
              <a:rPr lang="ru-RU" sz="1450" i="1" spc="-75" dirty="0" err="1" smtClean="0">
                <a:solidFill>
                  <a:srgbClr val="305778"/>
                </a:solidFill>
                <a:latin typeface="Verdana"/>
                <a:cs typeface="Verdana"/>
              </a:rPr>
              <a:t>състояния</a:t>
            </a:r>
            <a:r>
              <a:rPr lang="ru-RU" sz="1450" i="1" spc="-75" dirty="0" smtClean="0">
                <a:solidFill>
                  <a:srgbClr val="305778"/>
                </a:solidFill>
                <a:latin typeface="Verdana"/>
                <a:cs typeface="Verdana"/>
              </a:rPr>
              <a:t>.</a:t>
            </a:r>
            <a:endParaRPr sz="1450" dirty="0">
              <a:latin typeface="Verdana"/>
              <a:cs typeface="Verdana"/>
            </a:endParaRPr>
          </a:p>
        </p:txBody>
      </p:sp>
      <p:sp>
        <p:nvSpPr>
          <p:cNvPr id="9" name="object 9"/>
          <p:cNvSpPr txBox="1"/>
          <p:nvPr/>
        </p:nvSpPr>
        <p:spPr>
          <a:xfrm>
            <a:off x="339648" y="2915710"/>
            <a:ext cx="3622752" cy="875240"/>
          </a:xfrm>
          <a:prstGeom prst="rect">
            <a:avLst/>
          </a:prstGeom>
        </p:spPr>
        <p:txBody>
          <a:bodyPr vert="horz" wrap="square" lIns="0" tIns="13335" rIns="0" bIns="0" rtlCol="0">
            <a:spAutoFit/>
          </a:bodyPr>
          <a:lstStyle/>
          <a:p>
            <a:pPr marL="12700" marR="5080">
              <a:lnSpc>
                <a:spcPct val="100000"/>
              </a:lnSpc>
              <a:spcBef>
                <a:spcPts val="105"/>
              </a:spcBef>
            </a:pPr>
            <a:r>
              <a:rPr lang="ru-RU" sz="1400" b="1" spc="-35" dirty="0" err="1" smtClean="0">
                <a:solidFill>
                  <a:srgbClr val="305778"/>
                </a:solidFill>
                <a:latin typeface="Tahoma"/>
                <a:cs typeface="Tahoma"/>
              </a:rPr>
              <a:t>Емоционалните</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сигнатури</a:t>
            </a:r>
            <a:r>
              <a:rPr lang="ru-RU" sz="1400" b="1" spc="-35" dirty="0" smtClean="0">
                <a:solidFill>
                  <a:srgbClr val="305778"/>
                </a:solidFill>
                <a:latin typeface="Tahoma"/>
                <a:cs typeface="Tahoma"/>
              </a:rPr>
              <a:t> в </a:t>
            </a:r>
            <a:r>
              <a:rPr lang="ru-RU" sz="1400" b="1" spc="-35" dirty="0" err="1" smtClean="0">
                <a:solidFill>
                  <a:srgbClr val="305778"/>
                </a:solidFill>
                <a:latin typeface="Tahoma"/>
                <a:cs typeface="Tahoma"/>
              </a:rPr>
              <a:t>различни</a:t>
            </a:r>
            <a:r>
              <a:rPr lang="ru-RU" sz="1400" b="1" spc="-35" dirty="0" smtClean="0">
                <a:solidFill>
                  <a:srgbClr val="305778"/>
                </a:solidFill>
                <a:latin typeface="Tahoma"/>
                <a:cs typeface="Tahoma"/>
              </a:rPr>
              <a:t> части на </a:t>
            </a:r>
            <a:r>
              <a:rPr lang="ru-RU" sz="1400" b="1" spc="-35" dirty="0" err="1" smtClean="0">
                <a:solidFill>
                  <a:srgbClr val="305778"/>
                </a:solidFill>
                <a:latin typeface="Tahoma"/>
                <a:cs typeface="Tahoma"/>
              </a:rPr>
              <a:t>тялото</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са</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културно</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универсални</a:t>
            </a:r>
            <a:r>
              <a:rPr lang="ru-RU" sz="1400" b="1" spc="-35" dirty="0" smtClean="0">
                <a:solidFill>
                  <a:srgbClr val="305778"/>
                </a:solidFill>
                <a:latin typeface="Tahoma"/>
                <a:cs typeface="Tahoma"/>
              </a:rPr>
              <a:t>“ </a:t>
            </a:r>
            <a:r>
              <a:rPr lang="ru-RU" sz="1400" b="1" spc="-35" dirty="0" err="1" smtClean="0">
                <a:solidFill>
                  <a:srgbClr val="305778"/>
                </a:solidFill>
                <a:latin typeface="Tahoma"/>
                <a:cs typeface="Tahoma"/>
              </a:rPr>
              <a:t>според</a:t>
            </a:r>
            <a:r>
              <a:rPr lang="ru-RU" sz="1400" b="1" spc="-35" dirty="0" smtClean="0">
                <a:solidFill>
                  <a:srgbClr val="305778"/>
                </a:solidFill>
                <a:latin typeface="Tahoma"/>
                <a:cs typeface="Tahoma"/>
              </a:rPr>
              <a:t> много </a:t>
            </a:r>
            <a:r>
              <a:rPr lang="ru-RU" sz="1400" b="1" spc="-35" dirty="0" err="1" smtClean="0">
                <a:solidFill>
                  <a:srgbClr val="305778"/>
                </a:solidFill>
                <a:latin typeface="Tahoma"/>
                <a:cs typeface="Tahoma"/>
              </a:rPr>
              <a:t>изследвания</a:t>
            </a:r>
            <a:r>
              <a:rPr lang="ru-RU" sz="1400" b="1" spc="-35" dirty="0" smtClean="0">
                <a:solidFill>
                  <a:srgbClr val="305778"/>
                </a:solidFill>
                <a:latin typeface="Tahoma"/>
                <a:cs typeface="Tahoma"/>
              </a:rPr>
              <a:t>.</a:t>
            </a:r>
            <a:endParaRPr sz="1400" dirty="0">
              <a:latin typeface="Tahoma"/>
              <a:cs typeface="Tahoma"/>
            </a:endParaRPr>
          </a:p>
        </p:txBody>
      </p:sp>
      <p:pic>
        <p:nvPicPr>
          <p:cNvPr id="10" name="Картина 9"/>
          <p:cNvPicPr>
            <a:picLocks noChangeAspect="1"/>
          </p:cNvPicPr>
          <p:nvPr/>
        </p:nvPicPr>
        <p:blipFill>
          <a:blip r:embed="rId3"/>
          <a:stretch>
            <a:fillRect/>
          </a:stretch>
        </p:blipFill>
        <p:spPr>
          <a:xfrm>
            <a:off x="4267200" y="1265305"/>
            <a:ext cx="4089110" cy="300693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E8E2"/>
          </a:solidFill>
        </p:spPr>
        <p:txBody>
          <a:bodyPr wrap="square" lIns="0" tIns="0" rIns="0" bIns="0" rtlCol="0"/>
          <a:lstStyle/>
          <a:p>
            <a:endParaRPr/>
          </a:p>
        </p:txBody>
      </p:sp>
      <p:sp>
        <p:nvSpPr>
          <p:cNvPr id="3" name="object 3"/>
          <p:cNvSpPr txBox="1">
            <a:spLocks noGrp="1"/>
          </p:cNvSpPr>
          <p:nvPr>
            <p:ph type="title"/>
          </p:nvPr>
        </p:nvSpPr>
        <p:spPr>
          <a:xfrm>
            <a:off x="459739" y="228727"/>
            <a:ext cx="3731261" cy="781624"/>
          </a:xfrm>
          <a:prstGeom prst="rect">
            <a:avLst/>
          </a:prstGeom>
        </p:spPr>
        <p:txBody>
          <a:bodyPr vert="horz" wrap="square" lIns="0" tIns="12065" rIns="0" bIns="0" rtlCol="0">
            <a:spAutoFit/>
          </a:bodyPr>
          <a:lstStyle/>
          <a:p>
            <a:pPr marL="12700" marR="5080">
              <a:lnSpc>
                <a:spcPct val="100000"/>
              </a:lnSpc>
              <a:spcBef>
                <a:spcPts val="95"/>
              </a:spcBef>
            </a:pPr>
            <a:r>
              <a:rPr lang="bg-BG" spc="55" dirty="0" smtClean="0">
                <a:solidFill>
                  <a:srgbClr val="F38022"/>
                </a:solidFill>
              </a:rPr>
              <a:t>Нека упражняваме емоциите си заедно</a:t>
            </a:r>
            <a:endParaRPr spc="70" dirty="0">
              <a:solidFill>
                <a:srgbClr val="F38022"/>
              </a:solidFill>
            </a:endParaRPr>
          </a:p>
        </p:txBody>
      </p:sp>
      <p:sp>
        <p:nvSpPr>
          <p:cNvPr id="4" name="object 4"/>
          <p:cNvSpPr txBox="1"/>
          <p:nvPr/>
        </p:nvSpPr>
        <p:spPr>
          <a:xfrm>
            <a:off x="565810" y="1902967"/>
            <a:ext cx="7004684" cy="1787028"/>
          </a:xfrm>
          <a:prstGeom prst="rect">
            <a:avLst/>
          </a:prstGeom>
        </p:spPr>
        <p:txBody>
          <a:bodyPr vert="horz" wrap="square" lIns="0" tIns="12065" rIns="0" bIns="0" rtlCol="0">
            <a:spAutoFit/>
          </a:bodyPr>
          <a:lstStyle/>
          <a:p>
            <a:pPr marL="12700">
              <a:lnSpc>
                <a:spcPct val="100000"/>
              </a:lnSpc>
              <a:spcBef>
                <a:spcPts val="95"/>
              </a:spcBef>
            </a:pPr>
            <a:r>
              <a:rPr lang="ru-RU" sz="1600" b="1" spc="-10" dirty="0" smtClean="0">
                <a:solidFill>
                  <a:srgbClr val="305778"/>
                </a:solidFill>
                <a:latin typeface="Tahoma"/>
                <a:cs typeface="Tahoma"/>
              </a:rPr>
              <a:t>Упражнение</a:t>
            </a:r>
          </a:p>
          <a:p>
            <a:pPr marL="12700">
              <a:lnSpc>
                <a:spcPct val="100000"/>
              </a:lnSpc>
              <a:spcBef>
                <a:spcPts val="95"/>
              </a:spcBef>
            </a:pPr>
            <a:r>
              <a:rPr lang="ru-RU" sz="1600" b="1" spc="-10" dirty="0" err="1" smtClean="0">
                <a:solidFill>
                  <a:srgbClr val="305778"/>
                </a:solidFill>
                <a:latin typeface="Tahoma"/>
                <a:cs typeface="Tahoma"/>
              </a:rPr>
              <a:t>Нека</a:t>
            </a:r>
            <a:r>
              <a:rPr lang="ru-RU" sz="1600" b="1" spc="-10" dirty="0" smtClean="0">
                <a:solidFill>
                  <a:srgbClr val="305778"/>
                </a:solidFill>
                <a:latin typeface="Tahoma"/>
                <a:cs typeface="Tahoma"/>
              </a:rPr>
              <a:t> се подредим в две </a:t>
            </a:r>
            <a:r>
              <a:rPr lang="ru-RU" sz="1600" b="1" spc="-10" dirty="0" err="1" smtClean="0">
                <a:solidFill>
                  <a:srgbClr val="305778"/>
                </a:solidFill>
                <a:latin typeface="Tahoma"/>
                <a:cs typeface="Tahoma"/>
              </a:rPr>
              <a:t>редици</a:t>
            </a:r>
            <a:r>
              <a:rPr lang="ru-RU" sz="1600" b="1" spc="-10" dirty="0" smtClean="0">
                <a:solidFill>
                  <a:srgbClr val="305778"/>
                </a:solidFill>
                <a:latin typeface="Tahoma"/>
                <a:cs typeface="Tahoma"/>
              </a:rPr>
              <a:t> и застанем един </a:t>
            </a:r>
            <a:r>
              <a:rPr lang="ru-RU" sz="1600" b="1" spc="-10" dirty="0" err="1" smtClean="0">
                <a:solidFill>
                  <a:srgbClr val="305778"/>
                </a:solidFill>
                <a:latin typeface="Tahoma"/>
                <a:cs typeface="Tahoma"/>
              </a:rPr>
              <a:t>срещу</a:t>
            </a:r>
            <a:r>
              <a:rPr lang="ru-RU" sz="1600" b="1" spc="-10" dirty="0" smtClean="0">
                <a:solidFill>
                  <a:srgbClr val="305778"/>
                </a:solidFill>
                <a:latin typeface="Tahoma"/>
                <a:cs typeface="Tahoma"/>
              </a:rPr>
              <a:t> друг.</a:t>
            </a:r>
          </a:p>
          <a:p>
            <a:pPr marL="12700">
              <a:lnSpc>
                <a:spcPct val="100000"/>
              </a:lnSpc>
              <a:spcBef>
                <a:spcPts val="95"/>
              </a:spcBef>
            </a:pPr>
            <a:r>
              <a:rPr lang="ru-RU" sz="1600" b="1" spc="-10" dirty="0" err="1" smtClean="0">
                <a:solidFill>
                  <a:srgbClr val="305778"/>
                </a:solidFill>
                <a:latin typeface="Tahoma"/>
                <a:cs typeface="Tahoma"/>
              </a:rPr>
              <a:t>Редувайте</a:t>
            </a:r>
            <a:r>
              <a:rPr lang="ru-RU" sz="1600" b="1" spc="-10" dirty="0" smtClean="0">
                <a:solidFill>
                  <a:srgbClr val="305778"/>
                </a:solidFill>
                <a:latin typeface="Tahoma"/>
                <a:cs typeface="Tahoma"/>
              </a:rPr>
              <a:t> се да </a:t>
            </a:r>
            <a:r>
              <a:rPr lang="ru-RU" sz="1600" b="1" spc="-10" dirty="0" err="1" smtClean="0">
                <a:solidFill>
                  <a:srgbClr val="305778"/>
                </a:solidFill>
                <a:latin typeface="Tahoma"/>
                <a:cs typeface="Tahoma"/>
              </a:rPr>
              <a:t>изразявате</a:t>
            </a:r>
            <a:r>
              <a:rPr lang="ru-RU" sz="1600" b="1" spc="-10" dirty="0" smtClean="0">
                <a:solidFill>
                  <a:srgbClr val="305778"/>
                </a:solidFill>
                <a:latin typeface="Tahoma"/>
                <a:cs typeface="Tahoma"/>
              </a:rPr>
              <a:t> </a:t>
            </a:r>
            <a:r>
              <a:rPr lang="ru-RU" sz="1600" b="1" spc="-10" dirty="0" err="1" smtClean="0">
                <a:solidFill>
                  <a:srgbClr val="305778"/>
                </a:solidFill>
                <a:latin typeface="Tahoma"/>
                <a:cs typeface="Tahoma"/>
              </a:rPr>
              <a:t>емоцията</a:t>
            </a:r>
            <a:r>
              <a:rPr lang="ru-RU" sz="1600" b="1" spc="-10" dirty="0" smtClean="0">
                <a:solidFill>
                  <a:srgbClr val="305778"/>
                </a:solidFill>
                <a:latin typeface="Tahoma"/>
                <a:cs typeface="Tahoma"/>
              </a:rPr>
              <a:t> си, без да говорите или да </a:t>
            </a:r>
            <a:r>
              <a:rPr lang="ru-RU" sz="1600" b="1" spc="-10" dirty="0" err="1" smtClean="0">
                <a:solidFill>
                  <a:srgbClr val="305778"/>
                </a:solidFill>
                <a:latin typeface="Tahoma"/>
                <a:cs typeface="Tahoma"/>
              </a:rPr>
              <a:t>издавате</a:t>
            </a:r>
            <a:r>
              <a:rPr lang="ru-RU" sz="1600" b="1" spc="-10" dirty="0" smtClean="0">
                <a:solidFill>
                  <a:srgbClr val="305778"/>
                </a:solidFill>
                <a:latin typeface="Tahoma"/>
                <a:cs typeface="Tahoma"/>
              </a:rPr>
              <a:t> </a:t>
            </a:r>
            <a:r>
              <a:rPr lang="ru-RU" sz="1600" b="1" spc="-10" dirty="0" err="1" smtClean="0">
                <a:solidFill>
                  <a:srgbClr val="305778"/>
                </a:solidFill>
                <a:latin typeface="Tahoma"/>
                <a:cs typeface="Tahoma"/>
              </a:rPr>
              <a:t>звуци</a:t>
            </a:r>
            <a:r>
              <a:rPr lang="ru-RU" sz="1600" b="1" spc="-10" dirty="0" smtClean="0">
                <a:solidFill>
                  <a:srgbClr val="305778"/>
                </a:solidFill>
                <a:latin typeface="Tahoma"/>
                <a:cs typeface="Tahoma"/>
              </a:rPr>
              <a:t>.</a:t>
            </a:r>
          </a:p>
          <a:p>
            <a:pPr marL="12700">
              <a:lnSpc>
                <a:spcPct val="100000"/>
              </a:lnSpc>
              <a:spcBef>
                <a:spcPts val="95"/>
              </a:spcBef>
            </a:pPr>
            <a:r>
              <a:rPr lang="ru-RU" sz="1600" b="1" spc="-10" dirty="0" smtClean="0">
                <a:solidFill>
                  <a:srgbClr val="305778"/>
                </a:solidFill>
                <a:latin typeface="Tahoma"/>
                <a:cs typeface="Tahoma"/>
              </a:rPr>
              <a:t>Можете да </a:t>
            </a:r>
            <a:r>
              <a:rPr lang="ru-RU" sz="1600" b="1" spc="-10" dirty="0" err="1" smtClean="0">
                <a:solidFill>
                  <a:srgbClr val="305778"/>
                </a:solidFill>
                <a:latin typeface="Tahoma"/>
                <a:cs typeface="Tahoma"/>
              </a:rPr>
              <a:t>използвате</a:t>
            </a:r>
            <a:r>
              <a:rPr lang="ru-RU" sz="1600" b="1" spc="-10" dirty="0" smtClean="0">
                <a:solidFill>
                  <a:srgbClr val="305778"/>
                </a:solidFill>
                <a:latin typeface="Tahoma"/>
                <a:cs typeface="Tahoma"/>
              </a:rPr>
              <a:t> </a:t>
            </a:r>
            <a:r>
              <a:rPr lang="ru-RU" sz="1600" b="1" spc="-10" dirty="0" err="1" smtClean="0">
                <a:solidFill>
                  <a:srgbClr val="305778"/>
                </a:solidFill>
                <a:latin typeface="Tahoma"/>
                <a:cs typeface="Tahoma"/>
              </a:rPr>
              <a:t>тялото</a:t>
            </a:r>
            <a:r>
              <a:rPr lang="ru-RU" sz="1600" b="1" spc="-10" dirty="0" smtClean="0">
                <a:solidFill>
                  <a:srgbClr val="305778"/>
                </a:solidFill>
                <a:latin typeface="Tahoma"/>
                <a:cs typeface="Tahoma"/>
              </a:rPr>
              <a:t> си, </a:t>
            </a:r>
            <a:r>
              <a:rPr lang="ru-RU" sz="1600" b="1" spc="-10" dirty="0" err="1" smtClean="0">
                <a:solidFill>
                  <a:srgbClr val="305778"/>
                </a:solidFill>
                <a:latin typeface="Tahoma"/>
                <a:cs typeface="Tahoma"/>
              </a:rPr>
              <a:t>погледа</a:t>
            </a:r>
            <a:r>
              <a:rPr lang="ru-RU" sz="1600" b="1" spc="-10" dirty="0" smtClean="0">
                <a:solidFill>
                  <a:srgbClr val="305778"/>
                </a:solidFill>
                <a:latin typeface="Tahoma"/>
                <a:cs typeface="Tahoma"/>
              </a:rPr>
              <a:t> си или </a:t>
            </a:r>
            <a:r>
              <a:rPr lang="ru-RU" sz="1600" b="1" spc="-10" dirty="0" err="1" smtClean="0">
                <a:solidFill>
                  <a:srgbClr val="305778"/>
                </a:solidFill>
                <a:latin typeface="Tahoma"/>
                <a:cs typeface="Tahoma"/>
              </a:rPr>
              <a:t>всеки</a:t>
            </a:r>
            <a:r>
              <a:rPr lang="ru-RU" sz="1600" b="1" spc="-10" dirty="0" smtClean="0">
                <a:solidFill>
                  <a:srgbClr val="305778"/>
                </a:solidFill>
                <a:latin typeface="Tahoma"/>
                <a:cs typeface="Tahoma"/>
              </a:rPr>
              <a:t> </a:t>
            </a:r>
            <a:r>
              <a:rPr lang="ru-RU" sz="1600" b="1" spc="-10" dirty="0" err="1" smtClean="0">
                <a:solidFill>
                  <a:srgbClr val="305778"/>
                </a:solidFill>
                <a:latin typeface="Tahoma"/>
                <a:cs typeface="Tahoma"/>
              </a:rPr>
              <a:t>невербален</a:t>
            </a:r>
            <a:r>
              <a:rPr lang="ru-RU" sz="1600" b="1" spc="-10" dirty="0" smtClean="0">
                <a:solidFill>
                  <a:srgbClr val="305778"/>
                </a:solidFill>
                <a:latin typeface="Tahoma"/>
                <a:cs typeface="Tahoma"/>
              </a:rPr>
              <a:t> </a:t>
            </a:r>
            <a:r>
              <a:rPr lang="ru-RU" sz="1600" b="1" spc="-10" dirty="0" err="1" smtClean="0">
                <a:solidFill>
                  <a:srgbClr val="305778"/>
                </a:solidFill>
                <a:latin typeface="Tahoma"/>
                <a:cs typeface="Tahoma"/>
              </a:rPr>
              <a:t>език</a:t>
            </a:r>
            <a:r>
              <a:rPr lang="ru-RU" sz="1600" b="1" spc="-10" dirty="0" smtClean="0">
                <a:solidFill>
                  <a:srgbClr val="305778"/>
                </a:solidFill>
                <a:latin typeface="Tahoma"/>
                <a:cs typeface="Tahoma"/>
              </a:rPr>
              <a:t>, </a:t>
            </a:r>
            <a:r>
              <a:rPr lang="ru-RU" sz="1600" b="1" spc="-10" dirty="0" err="1" smtClean="0">
                <a:solidFill>
                  <a:srgbClr val="305778"/>
                </a:solidFill>
                <a:latin typeface="Tahoma"/>
                <a:cs typeface="Tahoma"/>
              </a:rPr>
              <a:t>който</a:t>
            </a:r>
            <a:r>
              <a:rPr lang="ru-RU" sz="1600" b="1" spc="-10" dirty="0" smtClean="0">
                <a:solidFill>
                  <a:srgbClr val="305778"/>
                </a:solidFill>
                <a:latin typeface="Tahoma"/>
                <a:cs typeface="Tahoma"/>
              </a:rPr>
              <a:t> </a:t>
            </a:r>
            <a:r>
              <a:rPr lang="ru-RU" sz="1600" b="1" spc="-10" dirty="0" err="1" smtClean="0">
                <a:solidFill>
                  <a:srgbClr val="305778"/>
                </a:solidFill>
                <a:latin typeface="Tahoma"/>
                <a:cs typeface="Tahoma"/>
              </a:rPr>
              <a:t>свързвате</a:t>
            </a:r>
            <a:r>
              <a:rPr lang="ru-RU" sz="1600" b="1" spc="-10" dirty="0" smtClean="0">
                <a:solidFill>
                  <a:srgbClr val="305778"/>
                </a:solidFill>
                <a:latin typeface="Tahoma"/>
                <a:cs typeface="Tahoma"/>
              </a:rPr>
              <a:t> с </a:t>
            </a:r>
            <a:r>
              <a:rPr lang="ru-RU" sz="1600" b="1" spc="-10" dirty="0" err="1" smtClean="0">
                <a:solidFill>
                  <a:srgbClr val="305778"/>
                </a:solidFill>
                <a:latin typeface="Tahoma"/>
                <a:cs typeface="Tahoma"/>
              </a:rPr>
              <a:t>емоцията</a:t>
            </a:r>
            <a:r>
              <a:rPr lang="ru-RU" sz="1600" b="1" spc="-10" dirty="0" smtClean="0">
                <a:solidFill>
                  <a:srgbClr val="305778"/>
                </a:solidFill>
                <a:latin typeface="Tahoma"/>
                <a:cs typeface="Tahoma"/>
              </a:rPr>
              <a:t>.</a:t>
            </a:r>
          </a:p>
          <a:p>
            <a:pPr marL="12700">
              <a:lnSpc>
                <a:spcPct val="100000"/>
              </a:lnSpc>
              <a:spcBef>
                <a:spcPts val="95"/>
              </a:spcBef>
            </a:pPr>
            <a:r>
              <a:rPr lang="ru-RU" sz="1600" b="1" spc="-10" dirty="0" err="1" smtClean="0">
                <a:solidFill>
                  <a:srgbClr val="305778"/>
                </a:solidFill>
                <a:latin typeface="Tahoma"/>
                <a:cs typeface="Tahoma"/>
              </a:rPr>
              <a:t>Човекът</a:t>
            </a:r>
            <a:r>
              <a:rPr lang="ru-RU" sz="1600" b="1" spc="-10" dirty="0" smtClean="0">
                <a:solidFill>
                  <a:srgbClr val="305778"/>
                </a:solidFill>
                <a:latin typeface="Tahoma"/>
                <a:cs typeface="Tahoma"/>
              </a:rPr>
              <a:t> пред вас </a:t>
            </a:r>
            <a:r>
              <a:rPr lang="ru-RU" sz="1600" b="1" spc="-10" dirty="0" err="1" smtClean="0">
                <a:solidFill>
                  <a:srgbClr val="305778"/>
                </a:solidFill>
                <a:latin typeface="Tahoma"/>
                <a:cs typeface="Tahoma"/>
              </a:rPr>
              <a:t>трябва</a:t>
            </a:r>
            <a:r>
              <a:rPr lang="ru-RU" sz="1600" b="1" spc="-10" dirty="0" smtClean="0">
                <a:solidFill>
                  <a:srgbClr val="305778"/>
                </a:solidFill>
                <a:latin typeface="Tahoma"/>
                <a:cs typeface="Tahoma"/>
              </a:rPr>
              <a:t> да </a:t>
            </a:r>
            <a:r>
              <a:rPr lang="ru-RU" sz="1600" b="1" spc="-10" dirty="0" err="1" smtClean="0">
                <a:solidFill>
                  <a:srgbClr val="305778"/>
                </a:solidFill>
                <a:latin typeface="Tahoma"/>
                <a:cs typeface="Tahoma"/>
              </a:rPr>
              <a:t>познае</a:t>
            </a:r>
            <a:r>
              <a:rPr lang="ru-RU" sz="1600" b="1" spc="-10" dirty="0" smtClean="0">
                <a:solidFill>
                  <a:srgbClr val="305778"/>
                </a:solidFill>
                <a:latin typeface="Tahoma"/>
                <a:cs typeface="Tahoma"/>
              </a:rPr>
              <a:t> </a:t>
            </a:r>
            <a:r>
              <a:rPr lang="ru-RU" sz="1600" b="1" spc="-10" dirty="0" err="1" smtClean="0">
                <a:solidFill>
                  <a:srgbClr val="305778"/>
                </a:solidFill>
                <a:latin typeface="Tahoma"/>
                <a:cs typeface="Tahoma"/>
              </a:rPr>
              <a:t>емоцията</a:t>
            </a:r>
            <a:r>
              <a:rPr lang="ru-RU" sz="1600" b="1" spc="-10" dirty="0" smtClean="0">
                <a:solidFill>
                  <a:srgbClr val="305778"/>
                </a:solidFill>
                <a:latin typeface="Tahoma"/>
                <a:cs typeface="Tahoma"/>
              </a:rPr>
              <a:t>.</a:t>
            </a:r>
            <a:endParaRPr sz="1400" dirty="0">
              <a:latin typeface="Tahoma"/>
              <a:cs typeface="Tahoma"/>
            </a:endParaRPr>
          </a:p>
        </p:txBody>
      </p:sp>
      <p:pic>
        <p:nvPicPr>
          <p:cNvPr id="5" name="object 5"/>
          <p:cNvPicPr/>
          <p:nvPr/>
        </p:nvPicPr>
        <p:blipFill>
          <a:blip r:embed="rId2" cstate="print"/>
          <a:stretch>
            <a:fillRect/>
          </a:stretch>
        </p:blipFill>
        <p:spPr>
          <a:xfrm>
            <a:off x="5640074" y="185417"/>
            <a:ext cx="2629259" cy="185473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95171" y="385698"/>
            <a:ext cx="4067429" cy="396904"/>
          </a:xfrm>
          <a:prstGeom prst="rect">
            <a:avLst/>
          </a:prstGeom>
        </p:spPr>
        <p:txBody>
          <a:bodyPr vert="horz" wrap="square" lIns="0" tIns="12065" rIns="0" bIns="0" rtlCol="0">
            <a:spAutoFit/>
          </a:bodyPr>
          <a:lstStyle/>
          <a:p>
            <a:pPr marL="12700">
              <a:lnSpc>
                <a:spcPct val="100000"/>
              </a:lnSpc>
              <a:spcBef>
                <a:spcPts val="95"/>
              </a:spcBef>
            </a:pPr>
            <a:r>
              <a:rPr lang="bg-BG" sz="2500" b="1" spc="90" dirty="0" smtClean="0">
                <a:solidFill>
                  <a:srgbClr val="FFFFFF"/>
                </a:solidFill>
                <a:latin typeface="Cambria"/>
                <a:cs typeface="Cambria"/>
              </a:rPr>
              <a:t>Какво е за вас стресът?</a:t>
            </a:r>
            <a:endParaRPr sz="2500" dirty="0">
              <a:latin typeface="Cambria"/>
              <a:cs typeface="Cambria"/>
            </a:endParaRPr>
          </a:p>
        </p:txBody>
      </p:sp>
      <p:sp>
        <p:nvSpPr>
          <p:cNvPr id="3" name="object 3"/>
          <p:cNvSpPr txBox="1"/>
          <p:nvPr/>
        </p:nvSpPr>
        <p:spPr>
          <a:xfrm>
            <a:off x="3433953" y="2228799"/>
            <a:ext cx="3387725" cy="1490793"/>
          </a:xfrm>
          <a:prstGeom prst="rect">
            <a:avLst/>
          </a:prstGeom>
        </p:spPr>
        <p:txBody>
          <a:bodyPr vert="horz" wrap="square" lIns="0" tIns="13335" rIns="0" bIns="0" rtlCol="0">
            <a:spAutoFit/>
          </a:bodyPr>
          <a:lstStyle/>
          <a:p>
            <a:pPr marL="577850" marR="5080" indent="-565785">
              <a:lnSpc>
                <a:spcPct val="100000"/>
              </a:lnSpc>
              <a:spcBef>
                <a:spcPts val="105"/>
              </a:spcBef>
            </a:pPr>
            <a:r>
              <a:rPr lang="bg-BG" sz="3200" b="1" dirty="0" smtClean="0">
                <a:solidFill>
                  <a:srgbClr val="305778"/>
                </a:solidFill>
                <a:latin typeface="Cambria"/>
                <a:cs typeface="Cambria"/>
              </a:rPr>
              <a:t>Усещате ли симптоми на стрес?</a:t>
            </a:r>
            <a:endParaRPr sz="3200" dirty="0">
              <a:latin typeface="Cambria"/>
              <a:cs typeface="Cambri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753"/>
            <a:chOff x="0" y="0"/>
            <a:chExt cx="9144000" cy="5143753"/>
          </a:xfrm>
        </p:grpSpPr>
        <p:sp>
          <p:nvSpPr>
            <p:cNvPr id="3" name="object 3"/>
            <p:cNvSpPr/>
            <p:nvPr/>
          </p:nvSpPr>
          <p:spPr>
            <a:xfrm>
              <a:off x="0" y="1274699"/>
              <a:ext cx="4876800" cy="3869054"/>
            </a:xfrm>
            <a:custGeom>
              <a:avLst/>
              <a:gdLst/>
              <a:ahLst/>
              <a:cxnLst/>
              <a:rect l="l" t="t" r="r" b="b"/>
              <a:pathLst>
                <a:path w="4876800" h="3869054">
                  <a:moveTo>
                    <a:pt x="4876800" y="0"/>
                  </a:moveTo>
                  <a:lnTo>
                    <a:pt x="0" y="0"/>
                  </a:lnTo>
                  <a:lnTo>
                    <a:pt x="0" y="3868801"/>
                  </a:lnTo>
                  <a:lnTo>
                    <a:pt x="4876800" y="3868801"/>
                  </a:lnTo>
                  <a:lnTo>
                    <a:pt x="4876800" y="0"/>
                  </a:lnTo>
                  <a:close/>
                </a:path>
              </a:pathLst>
            </a:custGeom>
            <a:solidFill>
              <a:srgbClr val="ECD2BA"/>
            </a:solidFill>
          </p:spPr>
          <p:txBody>
            <a:bodyPr wrap="square" lIns="0" tIns="0" rIns="0" bIns="0" rtlCol="0"/>
            <a:lstStyle/>
            <a:p>
              <a:endParaRPr/>
            </a:p>
          </p:txBody>
        </p:sp>
        <p:sp>
          <p:nvSpPr>
            <p:cNvPr id="4" name="object 4"/>
            <p:cNvSpPr/>
            <p:nvPr/>
          </p:nvSpPr>
          <p:spPr>
            <a:xfrm>
              <a:off x="0" y="0"/>
              <a:ext cx="4876800" cy="1275080"/>
            </a:xfrm>
            <a:custGeom>
              <a:avLst/>
              <a:gdLst/>
              <a:ahLst/>
              <a:cxnLst/>
              <a:rect l="l" t="t" r="r" b="b"/>
              <a:pathLst>
                <a:path w="4876800" h="1275080">
                  <a:moveTo>
                    <a:pt x="4876800" y="0"/>
                  </a:moveTo>
                  <a:lnTo>
                    <a:pt x="0" y="0"/>
                  </a:lnTo>
                  <a:lnTo>
                    <a:pt x="0" y="1274699"/>
                  </a:lnTo>
                  <a:lnTo>
                    <a:pt x="4876800" y="1274699"/>
                  </a:lnTo>
                  <a:lnTo>
                    <a:pt x="4876800" y="0"/>
                  </a:lnTo>
                  <a:close/>
                </a:path>
              </a:pathLst>
            </a:custGeom>
            <a:solidFill>
              <a:srgbClr val="F38022"/>
            </a:solidFill>
          </p:spPr>
          <p:txBody>
            <a:bodyPr wrap="square" lIns="0" tIns="0" rIns="0" bIns="0" rtlCol="0"/>
            <a:lstStyle/>
            <a:p>
              <a:endParaRPr/>
            </a:p>
          </p:txBody>
        </p:sp>
        <p:sp>
          <p:nvSpPr>
            <p:cNvPr id="5" name="object 5"/>
            <p:cNvSpPr/>
            <p:nvPr/>
          </p:nvSpPr>
          <p:spPr>
            <a:xfrm>
              <a:off x="4876800" y="0"/>
              <a:ext cx="4267200" cy="5143500"/>
            </a:xfrm>
            <a:custGeom>
              <a:avLst/>
              <a:gdLst/>
              <a:ahLst/>
              <a:cxnLst/>
              <a:rect l="l" t="t" r="r" b="b"/>
              <a:pathLst>
                <a:path w="4267200" h="5143500">
                  <a:moveTo>
                    <a:pt x="4267200" y="0"/>
                  </a:moveTo>
                  <a:lnTo>
                    <a:pt x="0" y="0"/>
                  </a:lnTo>
                  <a:lnTo>
                    <a:pt x="0" y="5143500"/>
                  </a:lnTo>
                  <a:lnTo>
                    <a:pt x="4267200" y="5143500"/>
                  </a:lnTo>
                  <a:lnTo>
                    <a:pt x="4267200" y="0"/>
                  </a:lnTo>
                  <a:close/>
                </a:path>
              </a:pathLst>
            </a:custGeom>
            <a:solidFill>
              <a:srgbClr val="ECE8E2"/>
            </a:solidFill>
          </p:spPr>
          <p:txBody>
            <a:bodyPr wrap="square" lIns="0" tIns="0" rIns="0" bIns="0" rtlCol="0"/>
            <a:lstStyle/>
            <a:p>
              <a:endParaRPr/>
            </a:p>
          </p:txBody>
        </p:sp>
        <p:pic>
          <p:nvPicPr>
            <p:cNvPr id="6" name="object 6"/>
            <p:cNvPicPr/>
            <p:nvPr/>
          </p:nvPicPr>
          <p:blipFill>
            <a:blip r:embed="rId2" cstate="print"/>
            <a:stretch>
              <a:fillRect/>
            </a:stretch>
          </p:blipFill>
          <p:spPr>
            <a:xfrm>
              <a:off x="4026665" y="3820569"/>
              <a:ext cx="1845767" cy="1322931"/>
            </a:xfrm>
            <a:prstGeom prst="rect">
              <a:avLst/>
            </a:prstGeom>
          </p:spPr>
        </p:pic>
      </p:grpSp>
      <p:sp>
        <p:nvSpPr>
          <p:cNvPr id="7" name="object 7"/>
          <p:cNvSpPr txBox="1"/>
          <p:nvPr/>
        </p:nvSpPr>
        <p:spPr>
          <a:xfrm>
            <a:off x="39725" y="1452498"/>
            <a:ext cx="4060190" cy="3295133"/>
          </a:xfrm>
          <a:prstGeom prst="rect">
            <a:avLst/>
          </a:prstGeom>
        </p:spPr>
        <p:txBody>
          <a:bodyPr vert="horz" wrap="square" lIns="0" tIns="12065" rIns="0" bIns="0" rtlCol="0">
            <a:spAutoFit/>
          </a:bodyPr>
          <a:lstStyle/>
          <a:p>
            <a:pPr marL="59690" marR="5080" algn="ctr">
              <a:lnSpc>
                <a:spcPct val="100000"/>
              </a:lnSpc>
              <a:spcBef>
                <a:spcPts val="95"/>
              </a:spcBef>
            </a:pPr>
            <a:r>
              <a:rPr lang="ru-RU" sz="1400" b="1" dirty="0" err="1" smtClean="0">
                <a:solidFill>
                  <a:srgbClr val="305778"/>
                </a:solidFill>
                <a:latin typeface="Tahoma"/>
                <a:cs typeface="Tahoma"/>
              </a:rPr>
              <a:t>Стресът</a:t>
            </a:r>
            <a:r>
              <a:rPr lang="ru-RU" sz="1400" b="1" dirty="0" smtClean="0">
                <a:solidFill>
                  <a:srgbClr val="305778"/>
                </a:solidFill>
                <a:latin typeface="Tahoma"/>
                <a:cs typeface="Tahoma"/>
              </a:rPr>
              <a:t> е </a:t>
            </a:r>
            <a:r>
              <a:rPr lang="ru-RU" sz="1400" b="1" dirty="0" err="1" smtClean="0">
                <a:solidFill>
                  <a:srgbClr val="305778"/>
                </a:solidFill>
                <a:latin typeface="Tahoma"/>
                <a:cs typeface="Tahoma"/>
              </a:rPr>
              <a:t>често</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срещана</a:t>
            </a:r>
            <a:r>
              <a:rPr lang="ru-RU" sz="1400" b="1" dirty="0" smtClean="0">
                <a:solidFill>
                  <a:srgbClr val="305778"/>
                </a:solidFill>
                <a:latin typeface="Tahoma"/>
                <a:cs typeface="Tahoma"/>
              </a:rPr>
              <a:t> и </a:t>
            </a:r>
            <a:r>
              <a:rPr lang="ru-RU" sz="1400" b="1" dirty="0" err="1" smtClean="0">
                <a:solidFill>
                  <a:srgbClr val="305778"/>
                </a:solidFill>
                <a:latin typeface="Tahoma"/>
                <a:cs typeface="Tahoma"/>
              </a:rPr>
              <a:t>нормална</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физическа</a:t>
            </a:r>
            <a:r>
              <a:rPr lang="ru-RU" sz="1400" b="1" dirty="0" smtClean="0">
                <a:solidFill>
                  <a:srgbClr val="305778"/>
                </a:solidFill>
                <a:latin typeface="Tahoma"/>
                <a:cs typeface="Tahoma"/>
              </a:rPr>
              <a:t> реакция на </a:t>
            </a:r>
            <a:r>
              <a:rPr lang="ru-RU" sz="1400" b="1" dirty="0" err="1" smtClean="0">
                <a:solidFill>
                  <a:srgbClr val="305778"/>
                </a:solidFill>
                <a:latin typeface="Tahoma"/>
                <a:cs typeface="Tahoma"/>
              </a:rPr>
              <a:t>предизвикателни</a:t>
            </a:r>
            <a:r>
              <a:rPr lang="ru-RU" sz="1400" b="1" dirty="0" smtClean="0">
                <a:solidFill>
                  <a:srgbClr val="305778"/>
                </a:solidFill>
                <a:latin typeface="Tahoma"/>
                <a:cs typeface="Tahoma"/>
              </a:rPr>
              <a:t> или нови ситуации.</a:t>
            </a:r>
          </a:p>
          <a:p>
            <a:pPr marL="59690" marR="5080" algn="ctr">
              <a:lnSpc>
                <a:spcPct val="100000"/>
              </a:lnSpc>
              <a:spcBef>
                <a:spcPts val="95"/>
              </a:spcBef>
            </a:pPr>
            <a:r>
              <a:rPr lang="ru-RU" sz="1400" b="1" dirty="0" err="1" smtClean="0">
                <a:solidFill>
                  <a:srgbClr val="305778"/>
                </a:solidFill>
                <a:latin typeface="Tahoma"/>
                <a:cs typeface="Tahoma"/>
              </a:rPr>
              <a:t>Всеки</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човек</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изпитва</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стрес</a:t>
            </a:r>
            <a:r>
              <a:rPr lang="ru-RU" sz="1400" b="1" dirty="0" smtClean="0">
                <a:solidFill>
                  <a:srgbClr val="305778"/>
                </a:solidFill>
                <a:latin typeface="Tahoma"/>
                <a:cs typeface="Tahoma"/>
              </a:rPr>
              <a:t> по различен начин.</a:t>
            </a:r>
          </a:p>
          <a:p>
            <a:pPr marL="59690" marR="5080" algn="ctr">
              <a:lnSpc>
                <a:spcPct val="100000"/>
              </a:lnSpc>
              <a:spcBef>
                <a:spcPts val="95"/>
              </a:spcBef>
            </a:pPr>
            <a:r>
              <a:rPr lang="ru-RU" sz="1400" b="1" dirty="0" err="1" smtClean="0">
                <a:solidFill>
                  <a:srgbClr val="305778"/>
                </a:solidFill>
                <a:latin typeface="Tahoma"/>
                <a:cs typeface="Tahoma"/>
              </a:rPr>
              <a:t>Стресът</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може</a:t>
            </a:r>
            <a:r>
              <a:rPr lang="ru-RU" sz="1400" b="1" dirty="0" smtClean="0">
                <a:solidFill>
                  <a:srgbClr val="305778"/>
                </a:solidFill>
                <a:latin typeface="Tahoma"/>
                <a:cs typeface="Tahoma"/>
              </a:rPr>
              <a:t> да </a:t>
            </a:r>
            <a:r>
              <a:rPr lang="ru-RU" sz="1400" b="1" dirty="0" err="1" smtClean="0">
                <a:solidFill>
                  <a:srgbClr val="305778"/>
                </a:solidFill>
                <a:latin typeface="Tahoma"/>
                <a:cs typeface="Tahoma"/>
              </a:rPr>
              <a:t>бъде</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положителна</a:t>
            </a:r>
            <a:r>
              <a:rPr lang="ru-RU" sz="1400" b="1" dirty="0" smtClean="0">
                <a:solidFill>
                  <a:srgbClr val="305778"/>
                </a:solidFill>
                <a:latin typeface="Tahoma"/>
                <a:cs typeface="Tahoma"/>
              </a:rPr>
              <a:t> реакция, </a:t>
            </a:r>
            <a:r>
              <a:rPr lang="ru-RU" sz="1400" b="1" dirty="0" err="1" smtClean="0">
                <a:solidFill>
                  <a:srgbClr val="305778"/>
                </a:solidFill>
                <a:latin typeface="Tahoma"/>
                <a:cs typeface="Tahoma"/>
              </a:rPr>
              <a:t>когато</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ви</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помага</a:t>
            </a:r>
            <a:r>
              <a:rPr lang="ru-RU" sz="1400" b="1" dirty="0" smtClean="0">
                <a:solidFill>
                  <a:srgbClr val="305778"/>
                </a:solidFill>
                <a:latin typeface="Tahoma"/>
                <a:cs typeface="Tahoma"/>
              </a:rPr>
              <a:t> да се </a:t>
            </a:r>
            <a:r>
              <a:rPr lang="ru-RU" sz="1400" b="1" dirty="0" err="1" smtClean="0">
                <a:solidFill>
                  <a:srgbClr val="305778"/>
                </a:solidFill>
                <a:latin typeface="Tahoma"/>
                <a:cs typeface="Tahoma"/>
              </a:rPr>
              <a:t>мотивирате</a:t>
            </a:r>
            <a:r>
              <a:rPr lang="ru-RU" sz="1400" b="1" dirty="0" smtClean="0">
                <a:solidFill>
                  <a:srgbClr val="305778"/>
                </a:solidFill>
                <a:latin typeface="Tahoma"/>
                <a:cs typeface="Tahoma"/>
              </a:rPr>
              <a:t> и да </a:t>
            </a:r>
            <a:r>
              <a:rPr lang="ru-RU" sz="1400" b="1" dirty="0" err="1" smtClean="0">
                <a:solidFill>
                  <a:srgbClr val="305778"/>
                </a:solidFill>
                <a:latin typeface="Tahoma"/>
                <a:cs typeface="Tahoma"/>
              </a:rPr>
              <a:t>преодолявате</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предизвикателства</a:t>
            </a:r>
            <a:r>
              <a:rPr lang="ru-RU" sz="1400" b="1" dirty="0" smtClean="0">
                <a:solidFill>
                  <a:srgbClr val="305778"/>
                </a:solidFill>
                <a:latin typeface="Tahoma"/>
                <a:cs typeface="Tahoma"/>
              </a:rPr>
              <a:t> /Продуктивен </a:t>
            </a:r>
            <a:r>
              <a:rPr lang="ru-RU" sz="1400" b="1" dirty="0" err="1" smtClean="0">
                <a:solidFill>
                  <a:srgbClr val="305778"/>
                </a:solidFill>
                <a:latin typeface="Tahoma"/>
                <a:cs typeface="Tahoma"/>
              </a:rPr>
              <a:t>стрес</a:t>
            </a:r>
            <a:r>
              <a:rPr lang="ru-RU" sz="1400" b="1" dirty="0" smtClean="0">
                <a:solidFill>
                  <a:srgbClr val="305778"/>
                </a:solidFill>
                <a:latin typeface="Tahoma"/>
                <a:cs typeface="Tahoma"/>
              </a:rPr>
              <a:t>/.</a:t>
            </a:r>
          </a:p>
          <a:p>
            <a:pPr marL="59690" marR="5080" algn="ctr">
              <a:lnSpc>
                <a:spcPct val="100000"/>
              </a:lnSpc>
              <a:spcBef>
                <a:spcPts val="95"/>
              </a:spcBef>
            </a:pPr>
            <a:r>
              <a:rPr lang="ru-RU" sz="1400" b="1" dirty="0" err="1" smtClean="0">
                <a:solidFill>
                  <a:srgbClr val="305778"/>
                </a:solidFill>
                <a:latin typeface="Tahoma"/>
                <a:cs typeface="Tahoma"/>
              </a:rPr>
              <a:t>Стресът</a:t>
            </a:r>
            <a:r>
              <a:rPr lang="ru-RU" sz="1400" b="1" dirty="0" smtClean="0">
                <a:solidFill>
                  <a:srgbClr val="305778"/>
                </a:solidFill>
                <a:latin typeface="Tahoma"/>
                <a:cs typeface="Tahoma"/>
              </a:rPr>
              <a:t> става проблематичен, </a:t>
            </a:r>
            <a:r>
              <a:rPr lang="ru-RU" sz="1400" b="1" dirty="0" err="1" smtClean="0">
                <a:solidFill>
                  <a:srgbClr val="305778"/>
                </a:solidFill>
                <a:latin typeface="Tahoma"/>
                <a:cs typeface="Tahoma"/>
              </a:rPr>
              <a:t>когато</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ви</a:t>
            </a:r>
            <a:r>
              <a:rPr lang="ru-RU" sz="1400" b="1" dirty="0" smtClean="0">
                <a:solidFill>
                  <a:srgbClr val="305778"/>
                </a:solidFill>
                <a:latin typeface="Tahoma"/>
                <a:cs typeface="Tahoma"/>
              </a:rPr>
              <a:t> кара да се </a:t>
            </a:r>
            <a:r>
              <a:rPr lang="ru-RU" sz="1400" b="1" dirty="0" err="1" smtClean="0">
                <a:solidFill>
                  <a:srgbClr val="305778"/>
                </a:solidFill>
                <a:latin typeface="Tahoma"/>
                <a:cs typeface="Tahoma"/>
              </a:rPr>
              <a:t>чувствате</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претоварени</a:t>
            </a:r>
            <a:r>
              <a:rPr lang="ru-RU" sz="1400" b="1" dirty="0" smtClean="0">
                <a:solidFill>
                  <a:srgbClr val="305778"/>
                </a:solidFill>
                <a:latin typeface="Tahoma"/>
                <a:cs typeface="Tahoma"/>
              </a:rPr>
              <a:t> или </a:t>
            </a:r>
            <a:r>
              <a:rPr lang="ru-RU" sz="1400" b="1" dirty="0" err="1" smtClean="0">
                <a:solidFill>
                  <a:srgbClr val="305778"/>
                </a:solidFill>
                <a:latin typeface="Tahoma"/>
                <a:cs typeface="Tahoma"/>
              </a:rPr>
              <a:t>продължава</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дълго</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време</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Проблемен</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стрес</a:t>
            </a:r>
            <a:r>
              <a:rPr lang="ru-RU" sz="1400" b="1" dirty="0" smtClean="0">
                <a:solidFill>
                  <a:srgbClr val="305778"/>
                </a:solidFill>
                <a:latin typeface="Tahoma"/>
                <a:cs typeface="Tahoma"/>
              </a:rPr>
              <a:t>/.</a:t>
            </a:r>
          </a:p>
          <a:p>
            <a:pPr marL="59690" marR="5080" algn="ctr">
              <a:lnSpc>
                <a:spcPct val="100000"/>
              </a:lnSpc>
              <a:spcBef>
                <a:spcPts val="95"/>
              </a:spcBef>
            </a:pPr>
            <a:r>
              <a:rPr lang="ru-RU" sz="1400" b="1" dirty="0" err="1" smtClean="0">
                <a:solidFill>
                  <a:srgbClr val="305778"/>
                </a:solidFill>
                <a:latin typeface="Tahoma"/>
                <a:cs typeface="Tahoma"/>
              </a:rPr>
              <a:t>Стресът</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може</a:t>
            </a:r>
            <a:r>
              <a:rPr lang="ru-RU" sz="1400" b="1" dirty="0" smtClean="0">
                <a:solidFill>
                  <a:srgbClr val="305778"/>
                </a:solidFill>
                <a:latin typeface="Tahoma"/>
                <a:cs typeface="Tahoma"/>
              </a:rPr>
              <a:t> да </a:t>
            </a:r>
            <a:r>
              <a:rPr lang="ru-RU" sz="1400" b="1" dirty="0" err="1" smtClean="0">
                <a:solidFill>
                  <a:srgbClr val="305778"/>
                </a:solidFill>
                <a:latin typeface="Tahoma"/>
                <a:cs typeface="Tahoma"/>
              </a:rPr>
              <a:t>бъде</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предотвратен</a:t>
            </a:r>
            <a:r>
              <a:rPr lang="ru-RU" sz="1400" b="1" dirty="0" smtClean="0">
                <a:solidFill>
                  <a:srgbClr val="305778"/>
                </a:solidFill>
                <a:latin typeface="Tahoma"/>
                <a:cs typeface="Tahoma"/>
              </a:rPr>
              <a:t> и </a:t>
            </a:r>
            <a:r>
              <a:rPr lang="ru-RU" sz="1400" b="1" dirty="0" err="1" smtClean="0">
                <a:solidFill>
                  <a:srgbClr val="305778"/>
                </a:solidFill>
                <a:latin typeface="Tahoma"/>
                <a:cs typeface="Tahoma"/>
              </a:rPr>
              <a:t>управляван</a:t>
            </a:r>
            <a:r>
              <a:rPr lang="ru-RU" sz="1400" b="1" dirty="0" smtClean="0">
                <a:solidFill>
                  <a:srgbClr val="305778"/>
                </a:solidFill>
                <a:latin typeface="Tahoma"/>
                <a:cs typeface="Tahoma"/>
              </a:rPr>
              <a:t>.</a:t>
            </a:r>
            <a:endParaRPr sz="1200" dirty="0">
              <a:latin typeface="Tahoma"/>
              <a:cs typeface="Tahoma"/>
            </a:endParaRPr>
          </a:p>
        </p:txBody>
      </p:sp>
      <p:sp>
        <p:nvSpPr>
          <p:cNvPr id="8" name="object 8"/>
          <p:cNvSpPr txBox="1"/>
          <p:nvPr/>
        </p:nvSpPr>
        <p:spPr>
          <a:xfrm>
            <a:off x="811174" y="372617"/>
            <a:ext cx="2846426" cy="396904"/>
          </a:xfrm>
          <a:prstGeom prst="rect">
            <a:avLst/>
          </a:prstGeom>
        </p:spPr>
        <p:txBody>
          <a:bodyPr vert="horz" wrap="square" lIns="0" tIns="12065" rIns="0" bIns="0" rtlCol="0">
            <a:spAutoFit/>
          </a:bodyPr>
          <a:lstStyle/>
          <a:p>
            <a:pPr marL="12700">
              <a:lnSpc>
                <a:spcPct val="100000"/>
              </a:lnSpc>
              <a:spcBef>
                <a:spcPts val="95"/>
              </a:spcBef>
            </a:pPr>
            <a:r>
              <a:rPr lang="bg-BG" sz="2500" b="1" spc="90" dirty="0" smtClean="0">
                <a:solidFill>
                  <a:srgbClr val="FFFFFF"/>
                </a:solidFill>
                <a:latin typeface="Cambria"/>
                <a:cs typeface="Cambria"/>
              </a:rPr>
              <a:t>КАКВО Е СТРЕС</a:t>
            </a:r>
            <a:r>
              <a:rPr sz="2500" b="1" spc="70" dirty="0" smtClean="0">
                <a:solidFill>
                  <a:srgbClr val="FFFFFF"/>
                </a:solidFill>
                <a:latin typeface="Cambria"/>
                <a:cs typeface="Cambria"/>
              </a:rPr>
              <a:t>?</a:t>
            </a:r>
            <a:endParaRPr sz="2500" dirty="0">
              <a:latin typeface="Cambria"/>
              <a:cs typeface="Cambria"/>
            </a:endParaRPr>
          </a:p>
        </p:txBody>
      </p:sp>
      <p:sp>
        <p:nvSpPr>
          <p:cNvPr id="9" name="object 9"/>
          <p:cNvSpPr txBox="1">
            <a:spLocks noGrp="1"/>
          </p:cNvSpPr>
          <p:nvPr>
            <p:ph type="title"/>
          </p:nvPr>
        </p:nvSpPr>
        <p:spPr>
          <a:xfrm>
            <a:off x="5110098" y="198501"/>
            <a:ext cx="3957702" cy="566822"/>
          </a:xfrm>
          <a:prstGeom prst="rect">
            <a:avLst/>
          </a:prstGeom>
        </p:spPr>
        <p:txBody>
          <a:bodyPr vert="horz" wrap="square" lIns="0" tIns="12700" rIns="0" bIns="0" rtlCol="0">
            <a:spAutoFit/>
          </a:bodyPr>
          <a:lstStyle/>
          <a:p>
            <a:pPr marL="1501140" marR="5080" indent="-1489075">
              <a:lnSpc>
                <a:spcPct val="100000"/>
              </a:lnSpc>
              <a:spcBef>
                <a:spcPts val="100"/>
              </a:spcBef>
            </a:pPr>
            <a:r>
              <a:rPr lang="ru-RU" sz="1800" b="0" spc="80" dirty="0">
                <a:solidFill>
                  <a:srgbClr val="F38022"/>
                </a:solidFill>
                <a:latin typeface="Tahoma"/>
                <a:cs typeface="Tahoma"/>
              </a:rPr>
              <a:t>Кои </a:t>
            </a:r>
            <a:r>
              <a:rPr lang="ru-RU" sz="1800" b="0" spc="80" dirty="0" err="1">
                <a:solidFill>
                  <a:srgbClr val="F38022"/>
                </a:solidFill>
                <a:latin typeface="Tahoma"/>
                <a:cs typeface="Tahoma"/>
              </a:rPr>
              <a:t>са</a:t>
            </a:r>
            <a:r>
              <a:rPr lang="ru-RU" sz="1800" b="0" spc="80" dirty="0">
                <a:solidFill>
                  <a:srgbClr val="F38022"/>
                </a:solidFill>
                <a:latin typeface="Tahoma"/>
                <a:cs typeface="Tahoma"/>
              </a:rPr>
              <a:t> </a:t>
            </a:r>
            <a:r>
              <a:rPr lang="ru-RU" sz="1800" b="0" spc="80" dirty="0" err="1">
                <a:solidFill>
                  <a:srgbClr val="F38022"/>
                </a:solidFill>
                <a:latin typeface="Tahoma"/>
                <a:cs typeface="Tahoma"/>
              </a:rPr>
              <a:t>някои</a:t>
            </a:r>
            <a:r>
              <a:rPr lang="ru-RU" sz="1800" b="0" spc="80" dirty="0">
                <a:solidFill>
                  <a:srgbClr val="F38022"/>
                </a:solidFill>
                <a:latin typeface="Tahoma"/>
                <a:cs typeface="Tahoma"/>
              </a:rPr>
              <a:t> от </a:t>
            </a:r>
            <a:r>
              <a:rPr lang="ru-RU" sz="1800" b="0" spc="80" dirty="0" err="1" smtClean="0">
                <a:solidFill>
                  <a:srgbClr val="F38022"/>
                </a:solidFill>
                <a:latin typeface="Tahoma"/>
                <a:cs typeface="Tahoma"/>
              </a:rPr>
              <a:t>често</a:t>
            </a:r>
            <a:r>
              <a:rPr lang="ru-RU" sz="1800" b="0" spc="80" dirty="0" smtClean="0">
                <a:solidFill>
                  <a:srgbClr val="F38022"/>
                </a:solidFill>
                <a:latin typeface="Tahoma"/>
                <a:cs typeface="Tahoma"/>
              </a:rPr>
              <a:t> </a:t>
            </a:r>
            <a:r>
              <a:rPr lang="ru-RU" sz="1800" b="0" spc="80" dirty="0" err="1" smtClean="0">
                <a:solidFill>
                  <a:srgbClr val="F38022"/>
                </a:solidFill>
                <a:latin typeface="Tahoma"/>
                <a:cs typeface="Tahoma"/>
              </a:rPr>
              <a:t>срещаните</a:t>
            </a:r>
            <a:r>
              <a:rPr lang="ru-RU" sz="1800" b="0" spc="80" dirty="0" smtClean="0">
                <a:solidFill>
                  <a:srgbClr val="F38022"/>
                </a:solidFill>
                <a:latin typeface="Tahoma"/>
                <a:cs typeface="Tahoma"/>
              </a:rPr>
              <a:t> </a:t>
            </a:r>
            <a:r>
              <a:rPr lang="ru-RU" sz="1800" b="0" spc="80" dirty="0">
                <a:solidFill>
                  <a:srgbClr val="F38022"/>
                </a:solidFill>
                <a:latin typeface="Tahoma"/>
                <a:cs typeface="Tahoma"/>
              </a:rPr>
              <a:t>причини за </a:t>
            </a:r>
            <a:r>
              <a:rPr lang="ru-RU" sz="1800" b="0" spc="80" dirty="0" err="1">
                <a:solidFill>
                  <a:srgbClr val="F38022"/>
                </a:solidFill>
                <a:latin typeface="Tahoma"/>
                <a:cs typeface="Tahoma"/>
              </a:rPr>
              <a:t>стрес</a:t>
            </a:r>
            <a:r>
              <a:rPr lang="ru-RU" sz="1800" b="0" spc="80" dirty="0">
                <a:solidFill>
                  <a:srgbClr val="F38022"/>
                </a:solidFill>
                <a:latin typeface="Tahoma"/>
                <a:cs typeface="Tahoma"/>
              </a:rPr>
              <a:t>?</a:t>
            </a:r>
            <a:endParaRPr sz="1800" dirty="0">
              <a:latin typeface="Tahoma"/>
              <a:cs typeface="Tahoma"/>
            </a:endParaRPr>
          </a:p>
        </p:txBody>
      </p:sp>
      <p:sp>
        <p:nvSpPr>
          <p:cNvPr id="10" name="object 10"/>
          <p:cNvSpPr txBox="1"/>
          <p:nvPr/>
        </p:nvSpPr>
        <p:spPr>
          <a:xfrm>
            <a:off x="4954651" y="1023365"/>
            <a:ext cx="3988435" cy="2865528"/>
          </a:xfrm>
          <a:prstGeom prst="rect">
            <a:avLst/>
          </a:prstGeom>
        </p:spPr>
        <p:txBody>
          <a:bodyPr vert="horz" wrap="square" lIns="0" tIns="13335" rIns="0" bIns="0" rtlCol="0">
            <a:spAutoFit/>
          </a:bodyPr>
          <a:lstStyle/>
          <a:p>
            <a:pPr marL="12700" marR="5080">
              <a:lnSpc>
                <a:spcPct val="100000"/>
              </a:lnSpc>
              <a:spcBef>
                <a:spcPts val="105"/>
              </a:spcBef>
            </a:pPr>
            <a:r>
              <a:rPr lang="ru-RU" sz="1400" spc="85" dirty="0" err="1" smtClean="0">
                <a:solidFill>
                  <a:srgbClr val="305778"/>
                </a:solidFill>
                <a:latin typeface="Tahoma"/>
                <a:cs typeface="Tahoma"/>
              </a:rPr>
              <a:t>Стресът</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може</a:t>
            </a:r>
            <a:r>
              <a:rPr lang="ru-RU" sz="1400" spc="85" dirty="0" smtClean="0">
                <a:solidFill>
                  <a:srgbClr val="305778"/>
                </a:solidFill>
                <a:latin typeface="Tahoma"/>
                <a:cs typeface="Tahoma"/>
              </a:rPr>
              <a:t> да </a:t>
            </a:r>
            <a:r>
              <a:rPr lang="ru-RU" sz="1400" spc="85" dirty="0" err="1" smtClean="0">
                <a:solidFill>
                  <a:srgbClr val="305778"/>
                </a:solidFill>
                <a:latin typeface="Tahoma"/>
                <a:cs typeface="Tahoma"/>
              </a:rPr>
              <a:t>бъде</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предизвикан</a:t>
            </a:r>
            <a:r>
              <a:rPr lang="ru-RU" sz="1400" spc="85" dirty="0" smtClean="0">
                <a:solidFill>
                  <a:srgbClr val="305778"/>
                </a:solidFill>
                <a:latin typeface="Tahoma"/>
                <a:cs typeface="Tahoma"/>
              </a:rPr>
              <a:t> от </a:t>
            </a:r>
            <a:r>
              <a:rPr lang="ru-RU" sz="1400" spc="85" dirty="0" err="1" smtClean="0">
                <a:solidFill>
                  <a:srgbClr val="305778"/>
                </a:solidFill>
                <a:latin typeface="Tahoma"/>
                <a:cs typeface="Tahoma"/>
              </a:rPr>
              <a:t>различни</a:t>
            </a:r>
            <a:r>
              <a:rPr lang="ru-RU" sz="1400" spc="85" dirty="0" smtClean="0">
                <a:solidFill>
                  <a:srgbClr val="305778"/>
                </a:solidFill>
                <a:latin typeface="Tahoma"/>
                <a:cs typeface="Tahoma"/>
              </a:rPr>
              <a:t> житейски </a:t>
            </a:r>
            <a:r>
              <a:rPr lang="ru-RU" sz="1400" spc="85" dirty="0" err="1" smtClean="0">
                <a:solidFill>
                  <a:srgbClr val="305778"/>
                </a:solidFill>
                <a:latin typeface="Tahoma"/>
                <a:cs typeface="Tahoma"/>
              </a:rPr>
              <a:t>преживявания</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Всеки</a:t>
            </a:r>
            <a:r>
              <a:rPr lang="ru-RU" sz="1400" spc="85" dirty="0" smtClean="0">
                <a:solidFill>
                  <a:srgbClr val="305778"/>
                </a:solidFill>
                <a:latin typeface="Tahoma"/>
                <a:cs typeface="Tahoma"/>
              </a:rPr>
              <a:t> е </a:t>
            </a:r>
            <a:r>
              <a:rPr lang="ru-RU" sz="1400" spc="85" dirty="0" err="1" smtClean="0">
                <a:solidFill>
                  <a:srgbClr val="305778"/>
                </a:solidFill>
                <a:latin typeface="Tahoma"/>
                <a:cs typeface="Tahoma"/>
              </a:rPr>
              <a:t>стресиран</a:t>
            </a:r>
            <a:r>
              <a:rPr lang="ru-RU" sz="1400" spc="85" dirty="0" smtClean="0">
                <a:solidFill>
                  <a:srgbClr val="305778"/>
                </a:solidFill>
                <a:latin typeface="Tahoma"/>
                <a:cs typeface="Tahoma"/>
              </a:rPr>
              <a:t> от </a:t>
            </a:r>
            <a:r>
              <a:rPr lang="ru-RU" sz="1400" spc="85" dirty="0" err="1" smtClean="0">
                <a:solidFill>
                  <a:srgbClr val="305778"/>
                </a:solidFill>
                <a:latin typeface="Tahoma"/>
                <a:cs typeface="Tahoma"/>
              </a:rPr>
              <a:t>различни</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неща</a:t>
            </a:r>
            <a:r>
              <a:rPr lang="ru-RU" sz="1400" spc="85" dirty="0" smtClean="0">
                <a:solidFill>
                  <a:srgbClr val="305778"/>
                </a:solidFill>
                <a:latin typeface="Tahoma"/>
                <a:cs typeface="Tahoma"/>
              </a:rPr>
              <a:t>, но </a:t>
            </a:r>
            <a:r>
              <a:rPr lang="ru-RU" sz="1400" spc="85" dirty="0" err="1" smtClean="0">
                <a:solidFill>
                  <a:srgbClr val="305778"/>
                </a:solidFill>
                <a:latin typeface="Tahoma"/>
                <a:cs typeface="Tahoma"/>
              </a:rPr>
              <a:t>често</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срещаните</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външни</a:t>
            </a:r>
            <a:r>
              <a:rPr lang="ru-RU" sz="1400" spc="85" dirty="0" smtClean="0">
                <a:solidFill>
                  <a:srgbClr val="305778"/>
                </a:solidFill>
                <a:latin typeface="Tahoma"/>
                <a:cs typeface="Tahoma"/>
              </a:rPr>
              <a:t> причини за </a:t>
            </a:r>
            <a:r>
              <a:rPr lang="ru-RU" sz="1400" spc="85" dirty="0" err="1" smtClean="0">
                <a:solidFill>
                  <a:srgbClr val="305778"/>
                </a:solidFill>
                <a:latin typeface="Tahoma"/>
                <a:cs typeface="Tahoma"/>
              </a:rPr>
              <a:t>стрес</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включват</a:t>
            </a:r>
            <a:r>
              <a:rPr lang="ru-RU" sz="1400" spc="85" dirty="0" smtClean="0">
                <a:solidFill>
                  <a:srgbClr val="305778"/>
                </a:solidFill>
                <a:latin typeface="Tahoma"/>
                <a:cs typeface="Tahoma"/>
              </a:rPr>
              <a:t>:</a:t>
            </a:r>
          </a:p>
          <a:p>
            <a:pPr marL="298450" marR="5080" indent="-285750">
              <a:lnSpc>
                <a:spcPct val="100000"/>
              </a:lnSpc>
              <a:spcBef>
                <a:spcPts val="105"/>
              </a:spcBef>
              <a:buFont typeface="Arial" panose="020B0604020202020204" pitchFamily="34" charset="0"/>
              <a:buChar char="•"/>
            </a:pPr>
            <a:r>
              <a:rPr lang="ru-RU" sz="1400" spc="85" dirty="0" err="1" smtClean="0">
                <a:solidFill>
                  <a:srgbClr val="305778"/>
                </a:solidFill>
                <a:latin typeface="Tahoma"/>
                <a:cs typeface="Tahoma"/>
              </a:rPr>
              <a:t>Основни</a:t>
            </a:r>
            <a:r>
              <a:rPr lang="ru-RU" sz="1400" spc="85" dirty="0" smtClean="0">
                <a:solidFill>
                  <a:srgbClr val="305778"/>
                </a:solidFill>
                <a:latin typeface="Tahoma"/>
                <a:cs typeface="Tahoma"/>
              </a:rPr>
              <a:t> житейски </a:t>
            </a:r>
            <a:r>
              <a:rPr lang="ru-RU" sz="1400" spc="85" dirty="0" err="1" smtClean="0">
                <a:solidFill>
                  <a:srgbClr val="305778"/>
                </a:solidFill>
                <a:latin typeface="Tahoma"/>
                <a:cs typeface="Tahoma"/>
              </a:rPr>
              <a:t>събития</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като</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смърт</a:t>
            </a:r>
            <a:r>
              <a:rPr lang="ru-RU" sz="1400" spc="85" dirty="0" smtClean="0">
                <a:solidFill>
                  <a:srgbClr val="305778"/>
                </a:solidFill>
                <a:latin typeface="Tahoma"/>
                <a:cs typeface="Tahoma"/>
              </a:rPr>
              <a:t> в </a:t>
            </a:r>
            <a:r>
              <a:rPr lang="ru-RU" sz="1400" spc="85" dirty="0" err="1" smtClean="0">
                <a:solidFill>
                  <a:srgbClr val="305778"/>
                </a:solidFill>
                <a:latin typeface="Tahoma"/>
                <a:cs typeface="Tahoma"/>
              </a:rPr>
              <a:t>семейството</a:t>
            </a:r>
            <a:r>
              <a:rPr lang="ru-RU" sz="1400" spc="85" dirty="0" smtClean="0">
                <a:solidFill>
                  <a:srgbClr val="305778"/>
                </a:solidFill>
                <a:latin typeface="Tahoma"/>
                <a:cs typeface="Tahoma"/>
              </a:rPr>
              <a:t> или развод</a:t>
            </a:r>
          </a:p>
          <a:p>
            <a:pPr marL="298450" marR="5080" indent="-285750">
              <a:lnSpc>
                <a:spcPct val="100000"/>
              </a:lnSpc>
              <a:spcBef>
                <a:spcPts val="105"/>
              </a:spcBef>
              <a:buFont typeface="Arial" panose="020B0604020202020204" pitchFamily="34" charset="0"/>
              <a:buChar char="•"/>
            </a:pPr>
            <a:r>
              <a:rPr lang="ru-RU" sz="1400" spc="85" dirty="0" err="1" smtClean="0">
                <a:solidFill>
                  <a:srgbClr val="305778"/>
                </a:solidFill>
                <a:latin typeface="Tahoma"/>
                <a:cs typeface="Tahoma"/>
              </a:rPr>
              <a:t>Семейно</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заболяване</a:t>
            </a:r>
            <a:r>
              <a:rPr lang="ru-RU" sz="1400" spc="85" dirty="0" smtClean="0">
                <a:solidFill>
                  <a:srgbClr val="305778"/>
                </a:solidFill>
                <a:latin typeface="Tahoma"/>
                <a:cs typeface="Tahoma"/>
              </a:rPr>
              <a:t> или </a:t>
            </a:r>
            <a:r>
              <a:rPr lang="ru-RU" sz="1400" spc="85" dirty="0" err="1" smtClean="0">
                <a:solidFill>
                  <a:srgbClr val="305778"/>
                </a:solidFill>
                <a:latin typeface="Tahoma"/>
                <a:cs typeface="Tahoma"/>
              </a:rPr>
              <a:t>здравословни</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проблеми</a:t>
            </a:r>
            <a:endParaRPr lang="ru-RU" sz="1400" spc="85" dirty="0" smtClean="0">
              <a:solidFill>
                <a:srgbClr val="305778"/>
              </a:solidFill>
              <a:latin typeface="Tahoma"/>
              <a:cs typeface="Tahoma"/>
            </a:endParaRPr>
          </a:p>
          <a:p>
            <a:pPr marL="298450" marR="5080" indent="-285750">
              <a:lnSpc>
                <a:spcPct val="100000"/>
              </a:lnSpc>
              <a:spcBef>
                <a:spcPts val="105"/>
              </a:spcBef>
              <a:buFont typeface="Arial" panose="020B0604020202020204" pitchFamily="34" charset="0"/>
              <a:buChar char="•"/>
            </a:pPr>
            <a:r>
              <a:rPr lang="ru-RU" sz="1400" spc="85" dirty="0" err="1" smtClean="0">
                <a:solidFill>
                  <a:srgbClr val="305778"/>
                </a:solidFill>
                <a:latin typeface="Tahoma"/>
                <a:cs typeface="Tahoma"/>
              </a:rPr>
              <a:t>Проблеми</a:t>
            </a:r>
            <a:r>
              <a:rPr lang="ru-RU" sz="1400" spc="85" dirty="0" smtClean="0">
                <a:solidFill>
                  <a:srgbClr val="305778"/>
                </a:solidFill>
                <a:latin typeface="Tahoma"/>
                <a:cs typeface="Tahoma"/>
              </a:rPr>
              <a:t> на </a:t>
            </a:r>
            <a:r>
              <a:rPr lang="ru-RU" sz="1400" spc="85" dirty="0" err="1" smtClean="0">
                <a:solidFill>
                  <a:srgbClr val="305778"/>
                </a:solidFill>
                <a:latin typeface="Tahoma"/>
                <a:cs typeface="Tahoma"/>
              </a:rPr>
              <a:t>работното</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място</a:t>
            </a:r>
            <a:r>
              <a:rPr lang="ru-RU" sz="1400" spc="85" dirty="0" smtClean="0">
                <a:solidFill>
                  <a:srgbClr val="305778"/>
                </a:solidFill>
                <a:latin typeface="Tahoma"/>
                <a:cs typeface="Tahoma"/>
              </a:rPr>
              <a:t> или в училище</a:t>
            </a:r>
          </a:p>
          <a:p>
            <a:pPr marL="298450" marR="5080" indent="-285750">
              <a:lnSpc>
                <a:spcPct val="100000"/>
              </a:lnSpc>
              <a:spcBef>
                <a:spcPts val="105"/>
              </a:spcBef>
              <a:buFont typeface="Arial" panose="020B0604020202020204" pitchFamily="34" charset="0"/>
              <a:buChar char="•"/>
            </a:pPr>
            <a:r>
              <a:rPr lang="ru-RU" sz="1400" spc="85" dirty="0" err="1" smtClean="0">
                <a:solidFill>
                  <a:srgbClr val="305778"/>
                </a:solidFill>
                <a:latin typeface="Tahoma"/>
                <a:cs typeface="Tahoma"/>
              </a:rPr>
              <a:t>Финансови</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проблеми</a:t>
            </a:r>
            <a:r>
              <a:rPr lang="ru-RU" sz="1400" spc="85" dirty="0" smtClean="0">
                <a:solidFill>
                  <a:srgbClr val="305778"/>
                </a:solidFill>
                <a:latin typeface="Tahoma"/>
                <a:cs typeface="Tahoma"/>
              </a:rPr>
              <a:t> или тревоги </a:t>
            </a:r>
            <a:r>
              <a:rPr lang="ru-RU" sz="1400" spc="85" dirty="0" err="1" smtClean="0">
                <a:solidFill>
                  <a:srgbClr val="305778"/>
                </a:solidFill>
                <a:latin typeface="Tahoma"/>
                <a:cs typeface="Tahoma"/>
              </a:rPr>
              <a:t>във</a:t>
            </a:r>
            <a:r>
              <a:rPr lang="ru-RU" sz="1400" spc="85" dirty="0" smtClean="0">
                <a:solidFill>
                  <a:srgbClr val="305778"/>
                </a:solidFill>
                <a:latin typeface="Tahoma"/>
                <a:cs typeface="Tahoma"/>
              </a:rPr>
              <a:t> </a:t>
            </a:r>
            <a:r>
              <a:rPr lang="ru-RU" sz="1400" spc="85" dirty="0" err="1" smtClean="0">
                <a:solidFill>
                  <a:srgbClr val="305778"/>
                </a:solidFill>
                <a:latin typeface="Tahoma"/>
                <a:cs typeface="Tahoma"/>
              </a:rPr>
              <a:t>връзката</a:t>
            </a:r>
            <a:endParaRPr sz="1400" dirty="0">
              <a:latin typeface="Tahoma"/>
              <a:cs typeface="Tahom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0" y="1274699"/>
              <a:ext cx="4876800" cy="3869054"/>
            </a:xfrm>
            <a:custGeom>
              <a:avLst/>
              <a:gdLst/>
              <a:ahLst/>
              <a:cxnLst/>
              <a:rect l="l" t="t" r="r" b="b"/>
              <a:pathLst>
                <a:path w="4876800" h="3869054">
                  <a:moveTo>
                    <a:pt x="4876800" y="0"/>
                  </a:moveTo>
                  <a:lnTo>
                    <a:pt x="0" y="0"/>
                  </a:lnTo>
                  <a:lnTo>
                    <a:pt x="0" y="3868801"/>
                  </a:lnTo>
                  <a:lnTo>
                    <a:pt x="4876800" y="3868801"/>
                  </a:lnTo>
                  <a:lnTo>
                    <a:pt x="4876800" y="0"/>
                  </a:lnTo>
                  <a:close/>
                </a:path>
              </a:pathLst>
            </a:custGeom>
            <a:solidFill>
              <a:srgbClr val="ECD2BA"/>
            </a:solidFill>
          </p:spPr>
          <p:txBody>
            <a:bodyPr wrap="square" lIns="0" tIns="0" rIns="0" bIns="0" rtlCol="0"/>
            <a:lstStyle/>
            <a:p>
              <a:endParaRPr/>
            </a:p>
          </p:txBody>
        </p:sp>
        <p:sp>
          <p:nvSpPr>
            <p:cNvPr id="4" name="object 4"/>
            <p:cNvSpPr/>
            <p:nvPr/>
          </p:nvSpPr>
          <p:spPr>
            <a:xfrm>
              <a:off x="0" y="0"/>
              <a:ext cx="4876800" cy="1275080"/>
            </a:xfrm>
            <a:custGeom>
              <a:avLst/>
              <a:gdLst/>
              <a:ahLst/>
              <a:cxnLst/>
              <a:rect l="l" t="t" r="r" b="b"/>
              <a:pathLst>
                <a:path w="4876800" h="1275080">
                  <a:moveTo>
                    <a:pt x="4876800" y="0"/>
                  </a:moveTo>
                  <a:lnTo>
                    <a:pt x="0" y="0"/>
                  </a:lnTo>
                  <a:lnTo>
                    <a:pt x="0" y="1274699"/>
                  </a:lnTo>
                  <a:lnTo>
                    <a:pt x="4876800" y="1274699"/>
                  </a:lnTo>
                  <a:lnTo>
                    <a:pt x="4876800" y="0"/>
                  </a:lnTo>
                  <a:close/>
                </a:path>
              </a:pathLst>
            </a:custGeom>
            <a:solidFill>
              <a:srgbClr val="F38022"/>
            </a:solidFill>
          </p:spPr>
          <p:txBody>
            <a:bodyPr wrap="square" lIns="0" tIns="0" rIns="0" bIns="0" rtlCol="0"/>
            <a:lstStyle/>
            <a:p>
              <a:endParaRPr/>
            </a:p>
          </p:txBody>
        </p:sp>
        <p:sp>
          <p:nvSpPr>
            <p:cNvPr id="5" name="object 5"/>
            <p:cNvSpPr/>
            <p:nvPr/>
          </p:nvSpPr>
          <p:spPr>
            <a:xfrm>
              <a:off x="4876800" y="0"/>
              <a:ext cx="4267200" cy="5143500"/>
            </a:xfrm>
            <a:custGeom>
              <a:avLst/>
              <a:gdLst/>
              <a:ahLst/>
              <a:cxnLst/>
              <a:rect l="l" t="t" r="r" b="b"/>
              <a:pathLst>
                <a:path w="4267200" h="5143500">
                  <a:moveTo>
                    <a:pt x="4267200" y="0"/>
                  </a:moveTo>
                  <a:lnTo>
                    <a:pt x="0" y="0"/>
                  </a:lnTo>
                  <a:lnTo>
                    <a:pt x="0" y="5143500"/>
                  </a:lnTo>
                  <a:lnTo>
                    <a:pt x="4267200" y="5143500"/>
                  </a:lnTo>
                  <a:lnTo>
                    <a:pt x="4267200" y="0"/>
                  </a:lnTo>
                  <a:close/>
                </a:path>
              </a:pathLst>
            </a:custGeom>
            <a:solidFill>
              <a:srgbClr val="ECE8E2"/>
            </a:solidFill>
          </p:spPr>
          <p:txBody>
            <a:bodyPr wrap="square" lIns="0" tIns="0" rIns="0" bIns="0" rtlCol="0"/>
            <a:lstStyle/>
            <a:p>
              <a:endParaRPr/>
            </a:p>
          </p:txBody>
        </p:sp>
      </p:grpSp>
      <p:sp>
        <p:nvSpPr>
          <p:cNvPr id="6" name="object 6"/>
          <p:cNvSpPr txBox="1"/>
          <p:nvPr/>
        </p:nvSpPr>
        <p:spPr>
          <a:xfrm>
            <a:off x="569340" y="1809750"/>
            <a:ext cx="4036060" cy="2569934"/>
          </a:xfrm>
          <a:prstGeom prst="rect">
            <a:avLst/>
          </a:prstGeom>
        </p:spPr>
        <p:txBody>
          <a:bodyPr vert="horz" wrap="square" lIns="0" tIns="12700" rIns="0" bIns="0" rtlCol="0">
            <a:spAutoFit/>
          </a:bodyPr>
          <a:lstStyle/>
          <a:p>
            <a:pPr marL="12700">
              <a:lnSpc>
                <a:spcPct val="100000"/>
              </a:lnSpc>
              <a:spcBef>
                <a:spcPts val="100"/>
              </a:spcBef>
            </a:pPr>
            <a:r>
              <a:rPr lang="bg-BG" sz="1800" spc="70" dirty="0" smtClean="0">
                <a:solidFill>
                  <a:srgbClr val="F38022"/>
                </a:solidFill>
                <a:latin typeface="Tahoma"/>
                <a:cs typeface="Tahoma"/>
              </a:rPr>
              <a:t>Емоционални и психически признаци:</a:t>
            </a:r>
          </a:p>
          <a:p>
            <a:pPr marL="298450" indent="-285750">
              <a:lnSpc>
                <a:spcPct val="100000"/>
              </a:lnSpc>
              <a:spcBef>
                <a:spcPts val="100"/>
              </a:spcBef>
              <a:buFont typeface="Arial" panose="020B0604020202020204" pitchFamily="34" charset="0"/>
              <a:buChar char="•"/>
            </a:pPr>
            <a:r>
              <a:rPr lang="ru-RU" sz="1400" spc="60" dirty="0" smtClean="0">
                <a:solidFill>
                  <a:srgbClr val="305778"/>
                </a:solidFill>
                <a:latin typeface="Tahoma"/>
                <a:cs typeface="Tahoma"/>
              </a:rPr>
              <a:t>Чувство на </a:t>
            </a:r>
            <a:r>
              <a:rPr lang="ru-RU" sz="1400" spc="60" dirty="0" err="1" smtClean="0">
                <a:solidFill>
                  <a:srgbClr val="305778"/>
                </a:solidFill>
                <a:latin typeface="Tahoma"/>
                <a:cs typeface="Tahoma"/>
              </a:rPr>
              <a:t>претоварване</a:t>
            </a:r>
            <a:r>
              <a:rPr lang="ru-RU" sz="1400" spc="60" dirty="0" smtClean="0">
                <a:solidFill>
                  <a:srgbClr val="305778"/>
                </a:solidFill>
                <a:latin typeface="Tahoma"/>
                <a:cs typeface="Tahoma"/>
              </a:rPr>
              <a:t> или </a:t>
            </a:r>
            <a:r>
              <a:rPr lang="ru-RU" sz="1400" spc="60" dirty="0" err="1" smtClean="0">
                <a:solidFill>
                  <a:srgbClr val="305778"/>
                </a:solidFill>
                <a:latin typeface="Tahoma"/>
                <a:cs typeface="Tahoma"/>
              </a:rPr>
              <a:t>неспособност</a:t>
            </a:r>
            <a:r>
              <a:rPr lang="ru-RU" sz="1400" spc="60" dirty="0" smtClean="0">
                <a:solidFill>
                  <a:srgbClr val="305778"/>
                </a:solidFill>
                <a:latin typeface="Tahoma"/>
                <a:cs typeface="Tahoma"/>
              </a:rPr>
              <a:t> да се справите</a:t>
            </a:r>
          </a:p>
          <a:p>
            <a:pPr marL="298450" indent="-285750">
              <a:lnSpc>
                <a:spcPct val="100000"/>
              </a:lnSpc>
              <a:spcBef>
                <a:spcPts val="100"/>
              </a:spcBef>
              <a:buFont typeface="Arial" panose="020B0604020202020204" pitchFamily="34" charset="0"/>
              <a:buChar char="•"/>
            </a:pPr>
            <a:r>
              <a:rPr lang="ru-RU" sz="1400" spc="60" dirty="0" smtClean="0">
                <a:solidFill>
                  <a:srgbClr val="305778"/>
                </a:solidFill>
                <a:latin typeface="Tahoma"/>
                <a:cs typeface="Tahoma"/>
              </a:rPr>
              <a:t>Чувство на „</a:t>
            </a:r>
            <a:r>
              <a:rPr lang="ru-RU" sz="1400" spc="60" dirty="0" err="1" smtClean="0">
                <a:solidFill>
                  <a:srgbClr val="305778"/>
                </a:solidFill>
                <a:latin typeface="Tahoma"/>
                <a:cs typeface="Tahoma"/>
              </a:rPr>
              <a:t>напрежение</a:t>
            </a:r>
            <a:r>
              <a:rPr lang="ru-RU" sz="1400" spc="60" dirty="0" smtClean="0">
                <a:solidFill>
                  <a:srgbClr val="305778"/>
                </a:solidFill>
                <a:latin typeface="Tahoma"/>
                <a:cs typeface="Tahoma"/>
              </a:rPr>
              <a:t>“ или </a:t>
            </a:r>
            <a:r>
              <a:rPr lang="ru-RU" sz="1400" spc="60" dirty="0" err="1" smtClean="0">
                <a:solidFill>
                  <a:srgbClr val="305778"/>
                </a:solidFill>
                <a:latin typeface="Tahoma"/>
                <a:cs typeface="Tahoma"/>
              </a:rPr>
              <a:t>неспособност</a:t>
            </a:r>
            <a:r>
              <a:rPr lang="ru-RU" sz="1400" spc="60" dirty="0" smtClean="0">
                <a:solidFill>
                  <a:srgbClr val="305778"/>
                </a:solidFill>
                <a:latin typeface="Tahoma"/>
                <a:cs typeface="Tahoma"/>
              </a:rPr>
              <a:t> да </a:t>
            </a:r>
            <a:r>
              <a:rPr lang="ru-RU" sz="1400" spc="60" dirty="0" err="1" smtClean="0">
                <a:solidFill>
                  <a:srgbClr val="305778"/>
                </a:solidFill>
                <a:latin typeface="Tahoma"/>
                <a:cs typeface="Tahoma"/>
              </a:rPr>
              <a:t>спрете</a:t>
            </a:r>
            <a:r>
              <a:rPr lang="ru-RU" sz="1400" spc="60" dirty="0" smtClean="0">
                <a:solidFill>
                  <a:srgbClr val="305778"/>
                </a:solidFill>
                <a:latin typeface="Tahoma"/>
                <a:cs typeface="Tahoma"/>
              </a:rPr>
              <a:t> да се тревожите</a:t>
            </a:r>
          </a:p>
          <a:p>
            <a:pPr marL="298450" indent="-285750">
              <a:lnSpc>
                <a:spcPct val="100000"/>
              </a:lnSpc>
              <a:spcBef>
                <a:spcPts val="100"/>
              </a:spcBef>
              <a:buFont typeface="Arial" panose="020B0604020202020204" pitchFamily="34" charset="0"/>
              <a:buChar char="•"/>
            </a:pPr>
            <a:r>
              <a:rPr lang="ru-RU" sz="1400" spc="60" dirty="0" smtClean="0">
                <a:solidFill>
                  <a:srgbClr val="305778"/>
                </a:solidFill>
                <a:latin typeface="Tahoma"/>
                <a:cs typeface="Tahoma"/>
              </a:rPr>
              <a:t>Затруднена концентрация</a:t>
            </a:r>
          </a:p>
          <a:p>
            <a:pPr marL="298450" indent="-285750">
              <a:lnSpc>
                <a:spcPct val="100000"/>
              </a:lnSpc>
              <a:spcBef>
                <a:spcPts val="100"/>
              </a:spcBef>
              <a:buFont typeface="Arial" panose="020B0604020202020204" pitchFamily="34" charset="0"/>
              <a:buChar char="•"/>
            </a:pPr>
            <a:r>
              <a:rPr lang="ru-RU" sz="1400" spc="60" dirty="0" smtClean="0">
                <a:solidFill>
                  <a:srgbClr val="305778"/>
                </a:solidFill>
                <a:latin typeface="Tahoma"/>
                <a:cs typeface="Tahoma"/>
              </a:rPr>
              <a:t>Промени в </a:t>
            </a:r>
            <a:r>
              <a:rPr lang="ru-RU" sz="1400" spc="60" dirty="0" err="1" smtClean="0">
                <a:solidFill>
                  <a:srgbClr val="305778"/>
                </a:solidFill>
                <a:latin typeface="Tahoma"/>
                <a:cs typeface="Tahoma"/>
              </a:rPr>
              <a:t>настроението</a:t>
            </a:r>
            <a:r>
              <a:rPr lang="ru-RU" sz="1400" spc="60" dirty="0" smtClean="0">
                <a:solidFill>
                  <a:srgbClr val="305778"/>
                </a:solidFill>
                <a:latin typeface="Tahoma"/>
                <a:cs typeface="Tahoma"/>
              </a:rPr>
              <a:t>, </a:t>
            </a:r>
            <a:r>
              <a:rPr lang="ru-RU" sz="1400" spc="60" dirty="0" err="1" smtClean="0">
                <a:solidFill>
                  <a:srgbClr val="305778"/>
                </a:solidFill>
                <a:latin typeface="Tahoma"/>
                <a:cs typeface="Tahoma"/>
              </a:rPr>
              <a:t>раздразнителност</a:t>
            </a:r>
            <a:r>
              <a:rPr lang="ru-RU" sz="1400" spc="60" dirty="0" smtClean="0">
                <a:solidFill>
                  <a:srgbClr val="305778"/>
                </a:solidFill>
                <a:latin typeface="Tahoma"/>
                <a:cs typeface="Tahoma"/>
              </a:rPr>
              <a:t> или </a:t>
            </a:r>
            <a:r>
              <a:rPr lang="ru-RU" sz="1400" spc="60" dirty="0" err="1" smtClean="0">
                <a:solidFill>
                  <a:srgbClr val="305778"/>
                </a:solidFill>
                <a:latin typeface="Tahoma"/>
                <a:cs typeface="Tahoma"/>
              </a:rPr>
              <a:t>гняв</a:t>
            </a:r>
            <a:endParaRPr lang="ru-RU" sz="1400" spc="60" dirty="0" smtClean="0">
              <a:solidFill>
                <a:srgbClr val="305778"/>
              </a:solidFill>
              <a:latin typeface="Tahoma"/>
              <a:cs typeface="Tahoma"/>
            </a:endParaRPr>
          </a:p>
          <a:p>
            <a:pPr marL="298450" indent="-285750">
              <a:lnSpc>
                <a:spcPct val="100000"/>
              </a:lnSpc>
              <a:spcBef>
                <a:spcPts val="100"/>
              </a:spcBef>
              <a:buFont typeface="Arial" panose="020B0604020202020204" pitchFamily="34" charset="0"/>
              <a:buChar char="•"/>
            </a:pPr>
            <a:r>
              <a:rPr lang="ru-RU" sz="1400" spc="60" dirty="0" err="1" smtClean="0">
                <a:solidFill>
                  <a:srgbClr val="305778"/>
                </a:solidFill>
                <a:latin typeface="Tahoma"/>
                <a:cs typeface="Tahoma"/>
              </a:rPr>
              <a:t>Мисли</a:t>
            </a:r>
            <a:r>
              <a:rPr lang="ru-RU" sz="1400" spc="60" dirty="0" smtClean="0">
                <a:solidFill>
                  <a:srgbClr val="305778"/>
                </a:solidFill>
                <a:latin typeface="Tahoma"/>
                <a:cs typeface="Tahoma"/>
              </a:rPr>
              <a:t> за </a:t>
            </a:r>
            <a:r>
              <a:rPr lang="ru-RU" sz="1400" spc="60" dirty="0" err="1" smtClean="0">
                <a:solidFill>
                  <a:srgbClr val="305778"/>
                </a:solidFill>
                <a:latin typeface="Tahoma"/>
                <a:cs typeface="Tahoma"/>
              </a:rPr>
              <a:t>самонараняване</a:t>
            </a:r>
            <a:r>
              <a:rPr lang="ru-RU" sz="1400" spc="60" dirty="0" smtClean="0">
                <a:solidFill>
                  <a:srgbClr val="305778"/>
                </a:solidFill>
                <a:latin typeface="Tahoma"/>
                <a:cs typeface="Tahoma"/>
              </a:rPr>
              <a:t> или самоубийство</a:t>
            </a:r>
            <a:endParaRPr sz="1400" dirty="0">
              <a:latin typeface="Tahoma"/>
              <a:cs typeface="Tahoma"/>
            </a:endParaRPr>
          </a:p>
        </p:txBody>
      </p:sp>
      <p:sp>
        <p:nvSpPr>
          <p:cNvPr id="7" name="object 7"/>
          <p:cNvSpPr txBox="1">
            <a:spLocks noGrp="1"/>
          </p:cNvSpPr>
          <p:nvPr>
            <p:ph type="title"/>
          </p:nvPr>
        </p:nvSpPr>
        <p:spPr>
          <a:xfrm>
            <a:off x="685800" y="54177"/>
            <a:ext cx="3581400" cy="1166345"/>
          </a:xfrm>
          <a:prstGeom prst="rect">
            <a:avLst/>
          </a:prstGeom>
        </p:spPr>
        <p:txBody>
          <a:bodyPr vert="horz" wrap="square" lIns="0" tIns="12065" rIns="0" bIns="0" rtlCol="0">
            <a:spAutoFit/>
          </a:bodyPr>
          <a:lstStyle/>
          <a:p>
            <a:pPr marL="12700" marR="5080" algn="ctr">
              <a:lnSpc>
                <a:spcPct val="100000"/>
              </a:lnSpc>
              <a:spcBef>
                <a:spcPts val="95"/>
              </a:spcBef>
            </a:pPr>
            <a:r>
              <a:rPr lang="ru-RU" spc="55" dirty="0"/>
              <a:t>Как да </a:t>
            </a:r>
            <a:r>
              <a:rPr lang="ru-RU" spc="55" dirty="0" err="1"/>
              <a:t>разбера</a:t>
            </a:r>
            <a:r>
              <a:rPr lang="ru-RU" spc="55" dirty="0"/>
              <a:t> дали </a:t>
            </a:r>
            <a:r>
              <a:rPr lang="ru-RU" spc="55" dirty="0" err="1"/>
              <a:t>съм</a:t>
            </a:r>
            <a:r>
              <a:rPr lang="ru-RU" spc="55" dirty="0"/>
              <a:t> </a:t>
            </a:r>
            <a:r>
              <a:rPr lang="ru-RU" spc="55" dirty="0" err="1"/>
              <a:t>твърде</a:t>
            </a:r>
            <a:r>
              <a:rPr lang="ru-RU" spc="55" dirty="0"/>
              <a:t> </a:t>
            </a:r>
            <a:r>
              <a:rPr lang="ru-RU" spc="55" dirty="0" err="1"/>
              <a:t>стресиран</a:t>
            </a:r>
            <a:r>
              <a:rPr lang="ru-RU" spc="55" dirty="0"/>
              <a:t>/а</a:t>
            </a:r>
            <a:r>
              <a:rPr spc="55" dirty="0" smtClean="0"/>
              <a:t>?</a:t>
            </a:r>
            <a:endParaRPr spc="55" dirty="0"/>
          </a:p>
        </p:txBody>
      </p:sp>
      <p:pic>
        <p:nvPicPr>
          <p:cNvPr id="8" name="object 8"/>
          <p:cNvPicPr/>
          <p:nvPr/>
        </p:nvPicPr>
        <p:blipFill>
          <a:blip r:embed="rId2" cstate="print"/>
          <a:stretch>
            <a:fillRect/>
          </a:stretch>
        </p:blipFill>
        <p:spPr>
          <a:xfrm>
            <a:off x="5431600" y="3012185"/>
            <a:ext cx="3157600" cy="2131315"/>
          </a:xfrm>
          <a:prstGeom prst="rect">
            <a:avLst/>
          </a:prstGeom>
        </p:spPr>
      </p:pic>
      <p:sp>
        <p:nvSpPr>
          <p:cNvPr id="9" name="object 9"/>
          <p:cNvSpPr txBox="1"/>
          <p:nvPr/>
        </p:nvSpPr>
        <p:spPr>
          <a:xfrm>
            <a:off x="4995800" y="378304"/>
            <a:ext cx="4419600" cy="259045"/>
          </a:xfrm>
          <a:prstGeom prst="rect">
            <a:avLst/>
          </a:prstGeom>
        </p:spPr>
        <p:txBody>
          <a:bodyPr vert="horz" wrap="square" lIns="0" tIns="12700" rIns="0" bIns="0" rtlCol="0">
            <a:spAutoFit/>
          </a:bodyPr>
          <a:lstStyle/>
          <a:p>
            <a:pPr marL="12700">
              <a:lnSpc>
                <a:spcPct val="100000"/>
              </a:lnSpc>
              <a:spcBef>
                <a:spcPts val="100"/>
              </a:spcBef>
            </a:pPr>
            <a:r>
              <a:rPr lang="bg-BG" sz="1600" spc="100" dirty="0" smtClean="0">
                <a:solidFill>
                  <a:srgbClr val="F38022"/>
                </a:solidFill>
                <a:latin typeface="Tahoma"/>
                <a:cs typeface="Tahoma"/>
              </a:rPr>
              <a:t>Физически и поведенчески признаци:</a:t>
            </a:r>
            <a:endParaRPr sz="1600" dirty="0">
              <a:latin typeface="Tahoma"/>
              <a:cs typeface="Tahoma"/>
            </a:endParaRPr>
          </a:p>
        </p:txBody>
      </p:sp>
      <p:sp>
        <p:nvSpPr>
          <p:cNvPr id="10" name="object 10"/>
          <p:cNvSpPr txBox="1"/>
          <p:nvPr/>
        </p:nvSpPr>
        <p:spPr>
          <a:xfrm>
            <a:off x="5181600" y="918463"/>
            <a:ext cx="4267200" cy="2003754"/>
          </a:xfrm>
          <a:prstGeom prst="rect">
            <a:avLst/>
          </a:prstGeom>
        </p:spPr>
        <p:txBody>
          <a:bodyPr vert="horz" wrap="square" lIns="0" tIns="13335" rIns="0" bIns="0" rtlCol="0">
            <a:spAutoFit/>
          </a:bodyPr>
          <a:lstStyle/>
          <a:p>
            <a:pPr marL="299085" marR="327660" indent="-287020">
              <a:lnSpc>
                <a:spcPct val="100000"/>
              </a:lnSpc>
              <a:spcBef>
                <a:spcPts val="105"/>
              </a:spcBef>
              <a:buClr>
                <a:srgbClr val="000000"/>
              </a:buClr>
              <a:buFont typeface="Arial MT"/>
              <a:buChar char="•"/>
              <a:tabLst>
                <a:tab pos="299085" algn="l"/>
              </a:tabLst>
            </a:pPr>
            <a:r>
              <a:rPr lang="ru-RU" sz="1400" spc="90" dirty="0" smtClean="0">
                <a:solidFill>
                  <a:srgbClr val="305778"/>
                </a:solidFill>
                <a:latin typeface="Tahoma"/>
                <a:cs typeface="Tahoma"/>
              </a:rPr>
              <a:t>Промени в </a:t>
            </a:r>
            <a:r>
              <a:rPr lang="ru-RU" sz="1400" spc="90" dirty="0" err="1" smtClean="0">
                <a:solidFill>
                  <a:srgbClr val="305778"/>
                </a:solidFill>
                <a:latin typeface="Tahoma"/>
                <a:cs typeface="Tahoma"/>
              </a:rPr>
              <a:t>моделите</a:t>
            </a:r>
            <a:r>
              <a:rPr lang="ru-RU" sz="1400" spc="90" dirty="0" smtClean="0">
                <a:solidFill>
                  <a:srgbClr val="305778"/>
                </a:solidFill>
                <a:latin typeface="Tahoma"/>
                <a:cs typeface="Tahoma"/>
              </a:rPr>
              <a:t> на </a:t>
            </a:r>
            <a:r>
              <a:rPr lang="ru-RU" sz="1400" spc="90" dirty="0" err="1" smtClean="0">
                <a:solidFill>
                  <a:srgbClr val="305778"/>
                </a:solidFill>
                <a:latin typeface="Tahoma"/>
                <a:cs typeface="Tahoma"/>
              </a:rPr>
              <a:t>сън</a:t>
            </a:r>
            <a:r>
              <a:rPr lang="ru-RU" sz="1400" spc="90" dirty="0" smtClean="0">
                <a:solidFill>
                  <a:srgbClr val="305778"/>
                </a:solidFill>
                <a:latin typeface="Tahoma"/>
                <a:cs typeface="Tahoma"/>
              </a:rPr>
              <a:t> или чувство на </a:t>
            </a:r>
            <a:r>
              <a:rPr lang="ru-RU" sz="1400" spc="90" dirty="0" err="1" smtClean="0">
                <a:solidFill>
                  <a:srgbClr val="305778"/>
                </a:solidFill>
                <a:latin typeface="Tahoma"/>
                <a:cs typeface="Tahoma"/>
              </a:rPr>
              <a:t>изтощение</a:t>
            </a:r>
            <a:endParaRPr lang="ru-RU" sz="1400" spc="90" dirty="0" smtClean="0">
              <a:solidFill>
                <a:srgbClr val="305778"/>
              </a:solidFill>
              <a:latin typeface="Tahoma"/>
              <a:cs typeface="Tahoma"/>
            </a:endParaRPr>
          </a:p>
          <a:p>
            <a:pPr marL="299085" marR="327660" indent="-287020">
              <a:lnSpc>
                <a:spcPct val="100000"/>
              </a:lnSpc>
              <a:spcBef>
                <a:spcPts val="105"/>
              </a:spcBef>
              <a:buClr>
                <a:srgbClr val="000000"/>
              </a:buClr>
              <a:buFont typeface="Arial MT"/>
              <a:buChar char="•"/>
              <a:tabLst>
                <a:tab pos="299085" algn="l"/>
              </a:tabLst>
            </a:pPr>
            <a:r>
              <a:rPr lang="ru-RU" sz="1400" spc="90" dirty="0" smtClean="0">
                <a:solidFill>
                  <a:srgbClr val="305778"/>
                </a:solidFill>
                <a:latin typeface="Tahoma"/>
                <a:cs typeface="Tahoma"/>
              </a:rPr>
              <a:t>Промени в </a:t>
            </a:r>
            <a:r>
              <a:rPr lang="ru-RU" sz="1400" spc="90" dirty="0" err="1" smtClean="0">
                <a:solidFill>
                  <a:srgbClr val="305778"/>
                </a:solidFill>
                <a:latin typeface="Tahoma"/>
                <a:cs typeface="Tahoma"/>
              </a:rPr>
              <a:t>апетита</a:t>
            </a:r>
            <a:endParaRPr lang="ru-RU" sz="1400" spc="90" dirty="0" smtClean="0">
              <a:solidFill>
                <a:srgbClr val="305778"/>
              </a:solidFill>
              <a:latin typeface="Tahoma"/>
              <a:cs typeface="Tahoma"/>
            </a:endParaRPr>
          </a:p>
          <a:p>
            <a:pPr marL="299085" marR="327660" indent="-287020">
              <a:lnSpc>
                <a:spcPct val="100000"/>
              </a:lnSpc>
              <a:spcBef>
                <a:spcPts val="105"/>
              </a:spcBef>
              <a:buClr>
                <a:srgbClr val="000000"/>
              </a:buClr>
              <a:buFont typeface="Arial MT"/>
              <a:buChar char="•"/>
              <a:tabLst>
                <a:tab pos="299085" algn="l"/>
              </a:tabLst>
            </a:pPr>
            <a:r>
              <a:rPr lang="ru-RU" sz="1400" spc="90" dirty="0" smtClean="0">
                <a:solidFill>
                  <a:srgbClr val="305778"/>
                </a:solidFill>
                <a:latin typeface="Tahoma"/>
                <a:cs typeface="Tahoma"/>
              </a:rPr>
              <a:t>Физически реакции </a:t>
            </a:r>
            <a:r>
              <a:rPr lang="ru-RU" sz="1400" spc="90" dirty="0" err="1" smtClean="0">
                <a:solidFill>
                  <a:srgbClr val="305778"/>
                </a:solidFill>
                <a:latin typeface="Tahoma"/>
                <a:cs typeface="Tahoma"/>
              </a:rPr>
              <a:t>като</a:t>
            </a:r>
            <a:r>
              <a:rPr lang="ru-RU" sz="1400" spc="90" dirty="0" smtClean="0">
                <a:solidFill>
                  <a:srgbClr val="305778"/>
                </a:solidFill>
                <a:latin typeface="Tahoma"/>
                <a:cs typeface="Tahoma"/>
              </a:rPr>
              <a:t> </a:t>
            </a:r>
            <a:r>
              <a:rPr lang="ru-RU" sz="1400" spc="90" dirty="0" err="1" smtClean="0">
                <a:solidFill>
                  <a:srgbClr val="305778"/>
                </a:solidFill>
                <a:latin typeface="Tahoma"/>
                <a:cs typeface="Tahoma"/>
              </a:rPr>
              <a:t>главоболие</a:t>
            </a:r>
            <a:r>
              <a:rPr lang="ru-RU" sz="1400" spc="90" dirty="0" smtClean="0">
                <a:solidFill>
                  <a:srgbClr val="305778"/>
                </a:solidFill>
                <a:latin typeface="Tahoma"/>
                <a:cs typeface="Tahoma"/>
              </a:rPr>
              <a:t>, </a:t>
            </a:r>
            <a:r>
              <a:rPr lang="ru-RU" sz="1400" spc="90" dirty="0" err="1" smtClean="0">
                <a:solidFill>
                  <a:srgbClr val="305778"/>
                </a:solidFill>
                <a:latin typeface="Tahoma"/>
                <a:cs typeface="Tahoma"/>
              </a:rPr>
              <a:t>мускулно</a:t>
            </a:r>
            <a:r>
              <a:rPr lang="ru-RU" sz="1400" spc="90" dirty="0" smtClean="0">
                <a:solidFill>
                  <a:srgbClr val="305778"/>
                </a:solidFill>
                <a:latin typeface="Tahoma"/>
                <a:cs typeface="Tahoma"/>
              </a:rPr>
              <a:t> </a:t>
            </a:r>
            <a:r>
              <a:rPr lang="ru-RU" sz="1400" spc="90" dirty="0" err="1" smtClean="0">
                <a:solidFill>
                  <a:srgbClr val="305778"/>
                </a:solidFill>
                <a:latin typeface="Tahoma"/>
                <a:cs typeface="Tahoma"/>
              </a:rPr>
              <a:t>напрежение</a:t>
            </a:r>
            <a:r>
              <a:rPr lang="ru-RU" sz="1400" spc="90" dirty="0" smtClean="0">
                <a:solidFill>
                  <a:srgbClr val="305778"/>
                </a:solidFill>
                <a:latin typeface="Tahoma"/>
                <a:cs typeface="Tahoma"/>
              </a:rPr>
              <a:t>, </a:t>
            </a:r>
            <a:r>
              <a:rPr lang="ru-RU" sz="1400" spc="90" dirty="0" err="1" smtClean="0">
                <a:solidFill>
                  <a:srgbClr val="305778"/>
                </a:solidFill>
                <a:latin typeface="Tahoma"/>
                <a:cs typeface="Tahoma"/>
              </a:rPr>
              <a:t>разстроен</a:t>
            </a:r>
            <a:r>
              <a:rPr lang="ru-RU" sz="1400" spc="90" dirty="0" smtClean="0">
                <a:solidFill>
                  <a:srgbClr val="305778"/>
                </a:solidFill>
                <a:latin typeface="Tahoma"/>
                <a:cs typeface="Tahoma"/>
              </a:rPr>
              <a:t> </a:t>
            </a:r>
            <a:r>
              <a:rPr lang="ru-RU" sz="1400" spc="90" dirty="0" err="1" smtClean="0">
                <a:solidFill>
                  <a:srgbClr val="305778"/>
                </a:solidFill>
                <a:latin typeface="Tahoma"/>
                <a:cs typeface="Tahoma"/>
              </a:rPr>
              <a:t>стомах</a:t>
            </a:r>
            <a:endParaRPr lang="ru-RU" sz="1400" spc="90" dirty="0" smtClean="0">
              <a:solidFill>
                <a:srgbClr val="305778"/>
              </a:solidFill>
              <a:latin typeface="Tahoma"/>
              <a:cs typeface="Tahoma"/>
            </a:endParaRPr>
          </a:p>
          <a:p>
            <a:pPr marL="299085" marR="327660" indent="-287020">
              <a:lnSpc>
                <a:spcPct val="100000"/>
              </a:lnSpc>
              <a:spcBef>
                <a:spcPts val="105"/>
              </a:spcBef>
              <a:buClr>
                <a:srgbClr val="000000"/>
              </a:buClr>
              <a:buFont typeface="Arial MT"/>
              <a:buChar char="•"/>
              <a:tabLst>
                <a:tab pos="299085" algn="l"/>
              </a:tabLst>
            </a:pPr>
            <a:r>
              <a:rPr lang="ru-RU" sz="1400" spc="90" dirty="0" err="1" smtClean="0">
                <a:solidFill>
                  <a:srgbClr val="305778"/>
                </a:solidFill>
                <a:latin typeface="Tahoma"/>
                <a:cs typeface="Tahoma"/>
              </a:rPr>
              <a:t>Отдръпване</a:t>
            </a:r>
            <a:r>
              <a:rPr lang="ru-RU" sz="1400" spc="90" dirty="0" smtClean="0">
                <a:solidFill>
                  <a:srgbClr val="305778"/>
                </a:solidFill>
                <a:latin typeface="Tahoma"/>
                <a:cs typeface="Tahoma"/>
              </a:rPr>
              <a:t> от приятели и семейство</a:t>
            </a:r>
          </a:p>
          <a:p>
            <a:pPr marL="299085" marR="327660" indent="-287020">
              <a:lnSpc>
                <a:spcPct val="100000"/>
              </a:lnSpc>
              <a:spcBef>
                <a:spcPts val="105"/>
              </a:spcBef>
              <a:buClr>
                <a:srgbClr val="000000"/>
              </a:buClr>
              <a:buFont typeface="Arial MT"/>
              <a:buChar char="•"/>
              <a:tabLst>
                <a:tab pos="299085" algn="l"/>
              </a:tabLst>
            </a:pPr>
            <a:r>
              <a:rPr lang="ru-RU" sz="1400" spc="90" dirty="0" err="1" smtClean="0">
                <a:solidFill>
                  <a:srgbClr val="305778"/>
                </a:solidFill>
                <a:latin typeface="Tahoma"/>
                <a:cs typeface="Tahoma"/>
              </a:rPr>
              <a:t>Зависимост</a:t>
            </a:r>
            <a:r>
              <a:rPr lang="ru-RU" sz="1400" spc="90" dirty="0" smtClean="0">
                <a:solidFill>
                  <a:srgbClr val="305778"/>
                </a:solidFill>
                <a:latin typeface="Tahoma"/>
                <a:cs typeface="Tahoma"/>
              </a:rPr>
              <a:t> от </a:t>
            </a:r>
            <a:r>
              <a:rPr lang="ru-RU" sz="1400" spc="90" dirty="0" err="1" smtClean="0">
                <a:solidFill>
                  <a:srgbClr val="305778"/>
                </a:solidFill>
                <a:latin typeface="Tahoma"/>
                <a:cs typeface="Tahoma"/>
              </a:rPr>
              <a:t>алкохол</a:t>
            </a:r>
            <a:r>
              <a:rPr lang="ru-RU" sz="1400" spc="90" dirty="0" smtClean="0">
                <a:solidFill>
                  <a:srgbClr val="305778"/>
                </a:solidFill>
                <a:latin typeface="Tahoma"/>
                <a:cs typeface="Tahoma"/>
              </a:rPr>
              <a:t> или </a:t>
            </a:r>
            <a:r>
              <a:rPr lang="ru-RU" sz="1400" spc="90" dirty="0" err="1" smtClean="0">
                <a:solidFill>
                  <a:srgbClr val="305778"/>
                </a:solidFill>
                <a:latin typeface="Tahoma"/>
                <a:cs typeface="Tahoma"/>
              </a:rPr>
              <a:t>други</a:t>
            </a:r>
            <a:r>
              <a:rPr lang="ru-RU" sz="1400" spc="90" dirty="0" smtClean="0">
                <a:solidFill>
                  <a:srgbClr val="305778"/>
                </a:solidFill>
                <a:latin typeface="Tahoma"/>
                <a:cs typeface="Tahoma"/>
              </a:rPr>
              <a:t> вещества за </a:t>
            </a:r>
            <a:r>
              <a:rPr lang="ru-RU" sz="1400" spc="90" dirty="0" err="1" smtClean="0">
                <a:solidFill>
                  <a:srgbClr val="305778"/>
                </a:solidFill>
                <a:latin typeface="Tahoma"/>
                <a:cs typeface="Tahoma"/>
              </a:rPr>
              <a:t>справяне</a:t>
            </a:r>
            <a:endParaRPr sz="1400" dirty="0">
              <a:latin typeface="Tahoma"/>
              <a:cs typeface="Tahom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153400" y="3239713"/>
            <a:ext cx="884760" cy="1389437"/>
          </a:xfrm>
          <a:prstGeom prst="rect">
            <a:avLst/>
          </a:prstGeom>
        </p:spPr>
      </p:pic>
      <p:sp>
        <p:nvSpPr>
          <p:cNvPr id="7" name="object 7"/>
          <p:cNvSpPr txBox="1">
            <a:spLocks noGrp="1"/>
          </p:cNvSpPr>
          <p:nvPr>
            <p:ph type="title"/>
          </p:nvPr>
        </p:nvSpPr>
        <p:spPr>
          <a:xfrm>
            <a:off x="1845768" y="45861"/>
            <a:ext cx="6248400" cy="1166345"/>
          </a:xfrm>
          <a:prstGeom prst="rect">
            <a:avLst/>
          </a:prstGeom>
        </p:spPr>
        <p:txBody>
          <a:bodyPr vert="horz" wrap="square" lIns="0" tIns="12065" rIns="0" bIns="0" rtlCol="0">
            <a:spAutoFit/>
          </a:bodyPr>
          <a:lstStyle/>
          <a:p>
            <a:pPr marL="12700" marR="5080" algn="ctr">
              <a:lnSpc>
                <a:spcPct val="100000"/>
              </a:lnSpc>
              <a:spcBef>
                <a:spcPts val="95"/>
              </a:spcBef>
            </a:pPr>
            <a:r>
              <a:rPr lang="ru-RU" spc="95" dirty="0" err="1"/>
              <a:t>Признаците</a:t>
            </a:r>
            <a:r>
              <a:rPr lang="ru-RU" spc="95" dirty="0"/>
              <a:t> на </a:t>
            </a:r>
            <a:r>
              <a:rPr lang="ru-RU" spc="95" dirty="0" err="1"/>
              <a:t>стрес</a:t>
            </a:r>
            <a:r>
              <a:rPr lang="ru-RU" spc="95" dirty="0"/>
              <a:t> в </a:t>
            </a:r>
            <a:r>
              <a:rPr lang="ru-RU" spc="95" dirty="0" err="1"/>
              <a:t>младите</a:t>
            </a:r>
            <a:r>
              <a:rPr lang="ru-RU" spc="95" dirty="0"/>
              <a:t> хора </a:t>
            </a:r>
            <a:r>
              <a:rPr lang="ru-RU" spc="95" dirty="0" err="1"/>
              <a:t>могат</a:t>
            </a:r>
            <a:r>
              <a:rPr lang="ru-RU" spc="95" dirty="0"/>
              <a:t> да се проявят по </a:t>
            </a:r>
            <a:r>
              <a:rPr lang="ru-RU" spc="95" dirty="0" err="1"/>
              <a:t>няколко</a:t>
            </a:r>
            <a:r>
              <a:rPr lang="ru-RU" spc="95" dirty="0"/>
              <a:t> </a:t>
            </a:r>
            <a:r>
              <a:rPr lang="ru-RU" spc="95" dirty="0" smtClean="0"/>
              <a:t>начина:</a:t>
            </a:r>
            <a:endParaRPr spc="35" dirty="0"/>
          </a:p>
        </p:txBody>
      </p:sp>
      <p:sp>
        <p:nvSpPr>
          <p:cNvPr id="8" name="object 8"/>
          <p:cNvSpPr txBox="1"/>
          <p:nvPr/>
        </p:nvSpPr>
        <p:spPr>
          <a:xfrm>
            <a:off x="8167255" y="2419350"/>
            <a:ext cx="789305" cy="452755"/>
          </a:xfrm>
          <a:prstGeom prst="rect">
            <a:avLst/>
          </a:prstGeom>
        </p:spPr>
        <p:txBody>
          <a:bodyPr vert="horz" wrap="square" lIns="0" tIns="12700" rIns="0" bIns="0" rtlCol="0">
            <a:spAutoFit/>
          </a:bodyPr>
          <a:lstStyle/>
          <a:p>
            <a:pPr marL="12700" marR="5080">
              <a:lnSpc>
                <a:spcPct val="100000"/>
              </a:lnSpc>
              <a:spcBef>
                <a:spcPts val="100"/>
              </a:spcBef>
            </a:pPr>
            <a:r>
              <a:rPr sz="1400" u="sng" spc="-10" dirty="0">
                <a:solidFill>
                  <a:srgbClr val="0096A7"/>
                </a:solidFill>
                <a:uFill>
                  <a:solidFill>
                    <a:srgbClr val="0096A7"/>
                  </a:solidFill>
                </a:uFill>
                <a:latin typeface="Arial MT"/>
                <a:cs typeface="Arial MT"/>
                <a:hlinkClick r:id="rId3"/>
              </a:rPr>
              <a:t>Unicef</a:t>
            </a:r>
            <a:r>
              <a:rPr sz="1400" spc="-10" dirty="0">
                <a:solidFill>
                  <a:srgbClr val="0096A7"/>
                </a:solidFill>
                <a:latin typeface="Arial MT"/>
                <a:cs typeface="Arial MT"/>
              </a:rPr>
              <a:t> </a:t>
            </a:r>
            <a:r>
              <a:rPr sz="1400" u="sng" spc="-10" dirty="0">
                <a:solidFill>
                  <a:srgbClr val="0096A7"/>
                </a:solidFill>
                <a:uFill>
                  <a:solidFill>
                    <a:srgbClr val="0096A7"/>
                  </a:solidFill>
                </a:uFill>
                <a:latin typeface="Arial MT"/>
                <a:cs typeface="Arial MT"/>
                <a:hlinkClick r:id="rId3"/>
              </a:rPr>
              <a:t>Research</a:t>
            </a:r>
            <a:endParaRPr sz="1400" dirty="0">
              <a:latin typeface="Arial MT"/>
              <a:cs typeface="Arial MT"/>
            </a:endParaRPr>
          </a:p>
        </p:txBody>
      </p:sp>
      <p:sp>
        <p:nvSpPr>
          <p:cNvPr id="10" name="Текстово поле 9"/>
          <p:cNvSpPr txBox="1"/>
          <p:nvPr/>
        </p:nvSpPr>
        <p:spPr>
          <a:xfrm>
            <a:off x="173182" y="1352550"/>
            <a:ext cx="8132618" cy="3323987"/>
          </a:xfrm>
          <a:prstGeom prst="rect">
            <a:avLst/>
          </a:prstGeom>
          <a:noFill/>
        </p:spPr>
        <p:txBody>
          <a:bodyPr wrap="square" rtlCol="0">
            <a:spAutoFit/>
          </a:bodyPr>
          <a:lstStyle/>
          <a:p>
            <a:pPr marL="285750" indent="-285750">
              <a:buFont typeface="Arial" panose="020B0604020202020204" pitchFamily="34" charset="0"/>
              <a:buChar char="•"/>
            </a:pPr>
            <a:r>
              <a:rPr lang="ru-RU" sz="1400" dirty="0" err="1" smtClean="0">
                <a:latin typeface="Tahoma" panose="020B0604030504040204" pitchFamily="34" charset="0"/>
                <a:ea typeface="Tahoma" panose="020B0604030504040204" pitchFamily="34" charset="0"/>
                <a:cs typeface="Tahoma" panose="020B0604030504040204" pitchFamily="34" charset="0"/>
              </a:rPr>
              <a:t>Раздразнителност</a:t>
            </a:r>
            <a:r>
              <a:rPr lang="ru-RU" sz="1400" dirty="0" smtClean="0">
                <a:latin typeface="Tahoma" panose="020B0604030504040204" pitchFamily="34" charset="0"/>
                <a:ea typeface="Tahoma" panose="020B0604030504040204" pitchFamily="34" charset="0"/>
                <a:cs typeface="Tahoma" panose="020B0604030504040204" pitchFamily="34" charset="0"/>
              </a:rPr>
              <a:t> и </a:t>
            </a:r>
            <a:r>
              <a:rPr lang="ru-RU" sz="1400" dirty="0" err="1" smtClean="0">
                <a:latin typeface="Tahoma" panose="020B0604030504040204" pitchFamily="34" charset="0"/>
                <a:ea typeface="Tahoma" panose="020B0604030504040204" pitchFamily="34" charset="0"/>
                <a:cs typeface="Tahoma" panose="020B0604030504040204" pitchFamily="34" charset="0"/>
              </a:rPr>
              <a:t>гняв</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Децата</a:t>
            </a:r>
            <a:r>
              <a:rPr lang="ru-RU" sz="1400" dirty="0" smtClean="0">
                <a:latin typeface="Tahoma" panose="020B0604030504040204" pitchFamily="34" charset="0"/>
                <a:ea typeface="Tahoma" panose="020B0604030504040204" pitchFamily="34" charset="0"/>
                <a:cs typeface="Tahoma" panose="020B0604030504040204" pitchFamily="34" charset="0"/>
              </a:rPr>
              <a:t> не </a:t>
            </a:r>
            <a:r>
              <a:rPr lang="ru-RU" sz="1400" dirty="0" err="1" smtClean="0">
                <a:latin typeface="Tahoma" panose="020B0604030504040204" pitchFamily="34" charset="0"/>
                <a:ea typeface="Tahoma" panose="020B0604030504040204" pitchFamily="34" charset="0"/>
                <a:cs typeface="Tahoma" panose="020B0604030504040204" pitchFamily="34" charset="0"/>
              </a:rPr>
              <a:t>винаги</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имат</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думите</a:t>
            </a:r>
            <a:r>
              <a:rPr lang="ru-RU" sz="1400" dirty="0" smtClean="0">
                <a:latin typeface="Tahoma" panose="020B0604030504040204" pitchFamily="34" charset="0"/>
                <a:ea typeface="Tahoma" panose="020B0604030504040204" pitchFamily="34" charset="0"/>
                <a:cs typeface="Tahoma" panose="020B0604030504040204" pitchFamily="34" charset="0"/>
              </a:rPr>
              <a:t>, с </a:t>
            </a:r>
            <a:r>
              <a:rPr lang="ru-RU" sz="1400" dirty="0" err="1" smtClean="0">
                <a:latin typeface="Tahoma" panose="020B0604030504040204" pitchFamily="34" charset="0"/>
                <a:ea typeface="Tahoma" panose="020B0604030504040204" pitchFamily="34" charset="0"/>
                <a:cs typeface="Tahoma" panose="020B0604030504040204" pitchFamily="34" charset="0"/>
              </a:rPr>
              <a:t>които</a:t>
            </a:r>
            <a:r>
              <a:rPr lang="ru-RU" sz="1400" dirty="0" smtClean="0">
                <a:latin typeface="Tahoma" panose="020B0604030504040204" pitchFamily="34" charset="0"/>
                <a:ea typeface="Tahoma" panose="020B0604030504040204" pitchFamily="34" charset="0"/>
                <a:cs typeface="Tahoma" panose="020B0604030504040204" pitchFamily="34" charset="0"/>
              </a:rPr>
              <a:t> да </a:t>
            </a:r>
            <a:r>
              <a:rPr lang="ru-RU" sz="1400" dirty="0" err="1" smtClean="0">
                <a:latin typeface="Tahoma" panose="020B0604030504040204" pitchFamily="34" charset="0"/>
                <a:ea typeface="Tahoma" panose="020B0604030504040204" pitchFamily="34" charset="0"/>
                <a:cs typeface="Tahoma" panose="020B0604030504040204" pitchFamily="34" charset="0"/>
              </a:rPr>
              <a:t>опишат</a:t>
            </a:r>
            <a:r>
              <a:rPr lang="ru-RU" sz="1400" dirty="0" smtClean="0">
                <a:latin typeface="Tahoma" panose="020B0604030504040204" pitchFamily="34" charset="0"/>
                <a:ea typeface="Tahoma" panose="020B0604030504040204" pitchFamily="34" charset="0"/>
                <a:cs typeface="Tahoma" panose="020B0604030504040204" pitchFamily="34" charset="0"/>
              </a:rPr>
              <a:t> как се </a:t>
            </a:r>
            <a:r>
              <a:rPr lang="ru-RU" sz="1400" dirty="0" err="1" smtClean="0">
                <a:latin typeface="Tahoma" panose="020B0604030504040204" pitchFamily="34" charset="0"/>
                <a:ea typeface="Tahoma" panose="020B0604030504040204" pitchFamily="34" charset="0"/>
                <a:cs typeface="Tahoma" panose="020B0604030504040204" pitchFamily="34" charset="0"/>
              </a:rPr>
              <a:t>чувстват</a:t>
            </a:r>
            <a:r>
              <a:rPr lang="ru-RU" sz="1400" dirty="0" smtClean="0">
                <a:latin typeface="Tahoma" panose="020B0604030504040204" pitchFamily="34" charset="0"/>
                <a:ea typeface="Tahoma" panose="020B0604030504040204" pitchFamily="34" charset="0"/>
                <a:cs typeface="Tahoma" panose="020B0604030504040204" pitchFamily="34" charset="0"/>
              </a:rPr>
              <a:t> и </a:t>
            </a:r>
            <a:r>
              <a:rPr lang="ru-RU" sz="1400" dirty="0" err="1" smtClean="0">
                <a:latin typeface="Tahoma" panose="020B0604030504040204" pitchFamily="34" charset="0"/>
                <a:ea typeface="Tahoma" panose="020B0604030504040204" pitchFamily="34" charset="0"/>
                <a:cs typeface="Tahoma" panose="020B0604030504040204" pitchFamily="34" charset="0"/>
              </a:rPr>
              <a:t>понякога</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напрежението</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прераства</a:t>
            </a:r>
            <a:r>
              <a:rPr lang="ru-RU" sz="1400" dirty="0" smtClean="0">
                <a:latin typeface="Tahoma" panose="020B0604030504040204" pitchFamily="34" charset="0"/>
                <a:ea typeface="Tahoma" panose="020B0604030504040204" pitchFamily="34" charset="0"/>
                <a:cs typeface="Tahoma" panose="020B0604030504040204" pitchFamily="34" charset="0"/>
              </a:rPr>
              <a:t> в </a:t>
            </a:r>
            <a:r>
              <a:rPr lang="ru-RU" sz="1400" dirty="0" err="1" smtClean="0">
                <a:latin typeface="Tahoma" panose="020B0604030504040204" pitchFamily="34" charset="0"/>
                <a:ea typeface="Tahoma" panose="020B0604030504040204" pitchFamily="34" charset="0"/>
                <a:cs typeface="Tahoma" panose="020B0604030504040204" pitchFamily="34" charset="0"/>
              </a:rPr>
              <a:t>лошо</a:t>
            </a:r>
            <a:r>
              <a:rPr lang="ru-RU" sz="1400" dirty="0" smtClean="0">
                <a:latin typeface="Tahoma" panose="020B0604030504040204" pitchFamily="34" charset="0"/>
                <a:ea typeface="Tahoma" panose="020B0604030504040204" pitchFamily="34" charset="0"/>
                <a:cs typeface="Tahoma" panose="020B0604030504040204" pitchFamily="34" charset="0"/>
              </a:rPr>
              <a:t> настроение. </a:t>
            </a:r>
            <a:r>
              <a:rPr lang="ru-RU" sz="1400" dirty="0" err="1" smtClean="0">
                <a:latin typeface="Tahoma" panose="020B0604030504040204" pitchFamily="34" charset="0"/>
                <a:ea typeface="Tahoma" panose="020B0604030504040204" pitchFamily="34" charset="0"/>
                <a:cs typeface="Tahoma" panose="020B0604030504040204" pitchFamily="34" charset="0"/>
              </a:rPr>
              <a:t>Стресираните</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деца</a:t>
            </a:r>
            <a:r>
              <a:rPr lang="ru-RU" sz="1400" dirty="0" smtClean="0">
                <a:latin typeface="Tahoma" panose="020B0604030504040204" pitchFamily="34" charset="0"/>
                <a:ea typeface="Tahoma" panose="020B0604030504040204" pitchFamily="34" charset="0"/>
                <a:cs typeface="Tahoma" panose="020B0604030504040204" pitchFamily="34" charset="0"/>
              </a:rPr>
              <a:t> и </a:t>
            </a:r>
            <a:r>
              <a:rPr lang="ru-RU" sz="1400" dirty="0" err="1" smtClean="0">
                <a:latin typeface="Tahoma" panose="020B0604030504040204" pitchFamily="34" charset="0"/>
                <a:ea typeface="Tahoma" panose="020B0604030504040204" pitchFamily="34" charset="0"/>
                <a:cs typeface="Tahoma" panose="020B0604030504040204" pitchFamily="34" charset="0"/>
              </a:rPr>
              <a:t>тийнейджъри</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може</a:t>
            </a:r>
            <a:r>
              <a:rPr lang="ru-RU" sz="1400" dirty="0" smtClean="0">
                <a:latin typeface="Tahoma" panose="020B0604030504040204" pitchFamily="34" charset="0"/>
                <a:ea typeface="Tahoma" panose="020B0604030504040204" pitchFamily="34" charset="0"/>
                <a:cs typeface="Tahoma" panose="020B0604030504040204" pitchFamily="34" charset="0"/>
              </a:rPr>
              <a:t> да </a:t>
            </a:r>
            <a:r>
              <a:rPr lang="ru-RU" sz="1400" dirty="0" err="1" smtClean="0">
                <a:latin typeface="Tahoma" panose="020B0604030504040204" pitchFamily="34" charset="0"/>
                <a:ea typeface="Tahoma" panose="020B0604030504040204" pitchFamily="34" charset="0"/>
                <a:cs typeface="Tahoma" panose="020B0604030504040204" pitchFamily="34" charset="0"/>
              </a:rPr>
              <a:t>са</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по-раздразнителни</a:t>
            </a:r>
            <a:r>
              <a:rPr lang="ru-RU" sz="1400" dirty="0" smtClean="0">
                <a:latin typeface="Tahoma" panose="020B0604030504040204" pitchFamily="34" charset="0"/>
                <a:ea typeface="Tahoma" panose="020B0604030504040204" pitchFamily="34" charset="0"/>
                <a:cs typeface="Tahoma" panose="020B0604030504040204" pitchFamily="34" charset="0"/>
              </a:rPr>
              <a:t> или </a:t>
            </a:r>
            <a:r>
              <a:rPr lang="ru-RU" sz="1400" dirty="0" err="1" smtClean="0">
                <a:latin typeface="Tahoma" panose="020B0604030504040204" pitchFamily="34" charset="0"/>
                <a:ea typeface="Tahoma" panose="020B0604030504040204" pitchFamily="34" charset="0"/>
                <a:cs typeface="Tahoma" panose="020B0604030504040204" pitchFamily="34" charset="0"/>
              </a:rPr>
              <a:t>склонни</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към</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спорове</a:t>
            </a:r>
            <a:r>
              <a:rPr lang="ru-RU" sz="1400" dirty="0" smtClean="0">
                <a:latin typeface="Tahoma" panose="020B0604030504040204" pitchFamily="34" charset="0"/>
                <a:ea typeface="Tahoma" panose="020B0604030504040204" pitchFamily="34" charset="0"/>
                <a:cs typeface="Tahoma" panose="020B0604030504040204" pitchFamily="34" charset="0"/>
              </a:rPr>
              <a:t> от </a:t>
            </a:r>
            <a:r>
              <a:rPr lang="ru-RU" sz="1400" dirty="0" err="1" smtClean="0">
                <a:latin typeface="Tahoma" panose="020B0604030504040204" pitchFamily="34" charset="0"/>
                <a:ea typeface="Tahoma" panose="020B0604030504040204" pitchFamily="34" charset="0"/>
                <a:cs typeface="Tahoma" panose="020B0604030504040204" pitchFamily="34" charset="0"/>
              </a:rPr>
              <a:t>обикновено</a:t>
            </a:r>
            <a:r>
              <a:rPr lang="ru-RU" sz="1400" dirty="0" smtClean="0">
                <a:latin typeface="Tahoma" panose="020B0604030504040204" pitchFamily="34" charset="0"/>
                <a:ea typeface="Tahoma" panose="020B0604030504040204" pitchFamily="34" charset="0"/>
                <a:cs typeface="Tahoma" panose="020B0604030504040204" pitchFamily="34" charset="0"/>
              </a:rPr>
              <a:t>..</a:t>
            </a:r>
          </a:p>
          <a:p>
            <a:pPr marL="285750" indent="-285750">
              <a:buFont typeface="Arial" panose="020B0604020202020204" pitchFamily="34" charset="0"/>
              <a:buChar char="•"/>
            </a:pPr>
            <a:r>
              <a:rPr lang="ru-RU" sz="1400" dirty="0" smtClean="0">
                <a:latin typeface="Tahoma" panose="020B0604030504040204" pitchFamily="34" charset="0"/>
                <a:ea typeface="Tahoma" panose="020B0604030504040204" pitchFamily="34" charset="0"/>
                <a:cs typeface="Tahoma" panose="020B0604030504040204" pitchFamily="34" charset="0"/>
              </a:rPr>
              <a:t>Промени в </a:t>
            </a:r>
            <a:r>
              <a:rPr lang="ru-RU" sz="1400" dirty="0" err="1" smtClean="0">
                <a:latin typeface="Tahoma" panose="020B0604030504040204" pitchFamily="34" charset="0"/>
                <a:ea typeface="Tahoma" panose="020B0604030504040204" pitchFamily="34" charset="0"/>
                <a:cs typeface="Tahoma" panose="020B0604030504040204" pitchFamily="34" charset="0"/>
              </a:rPr>
              <a:t>поведението</a:t>
            </a:r>
            <a:r>
              <a:rPr lang="ru-RU" sz="1400" dirty="0" smtClean="0">
                <a:latin typeface="Tahoma" panose="020B0604030504040204" pitchFamily="34" charset="0"/>
                <a:ea typeface="Tahoma" panose="020B0604030504040204" pitchFamily="34" charset="0"/>
                <a:cs typeface="Tahoma" panose="020B0604030504040204" pitchFamily="34" charset="0"/>
              </a:rPr>
              <a:t>: Малко </a:t>
            </a:r>
            <a:r>
              <a:rPr lang="ru-RU" sz="1400" dirty="0" err="1" smtClean="0">
                <a:latin typeface="Tahoma" panose="020B0604030504040204" pitchFamily="34" charset="0"/>
                <a:ea typeface="Tahoma" panose="020B0604030504040204" pitchFamily="34" charset="0"/>
                <a:cs typeface="Tahoma" panose="020B0604030504040204" pitchFamily="34" charset="0"/>
              </a:rPr>
              <a:t>дете</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което</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преди</a:t>
            </a:r>
            <a:r>
              <a:rPr lang="ru-RU" sz="1400" dirty="0" smtClean="0">
                <a:latin typeface="Tahoma" panose="020B0604030504040204" pitchFamily="34" charset="0"/>
                <a:ea typeface="Tahoma" panose="020B0604030504040204" pitchFamily="34" charset="0"/>
                <a:cs typeface="Tahoma" panose="020B0604030504040204" pitchFamily="34" charset="0"/>
              </a:rPr>
              <a:t> е било </a:t>
            </a:r>
            <a:r>
              <a:rPr lang="ru-RU" sz="1400" dirty="0" err="1" smtClean="0">
                <a:latin typeface="Tahoma" panose="020B0604030504040204" pitchFamily="34" charset="0"/>
                <a:ea typeface="Tahoma" panose="020B0604030504040204" pitchFamily="34" charset="0"/>
                <a:cs typeface="Tahoma" panose="020B0604030504040204" pitchFamily="34" charset="0"/>
              </a:rPr>
              <a:t>добър</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слушател</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изведнъж</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започва</a:t>
            </a:r>
            <a:r>
              <a:rPr lang="ru-RU" sz="1400" dirty="0" smtClean="0">
                <a:latin typeface="Tahoma" panose="020B0604030504040204" pitchFamily="34" charset="0"/>
                <a:ea typeface="Tahoma" panose="020B0604030504040204" pitchFamily="34" charset="0"/>
                <a:cs typeface="Tahoma" panose="020B0604030504040204" pitchFamily="34" charset="0"/>
              </a:rPr>
              <a:t> да се </a:t>
            </a:r>
            <a:r>
              <a:rPr lang="ru-RU" sz="1400" dirty="0" err="1" smtClean="0">
                <a:latin typeface="Tahoma" panose="020B0604030504040204" pitchFamily="34" charset="0"/>
                <a:ea typeface="Tahoma" panose="020B0604030504040204" pitchFamily="34" charset="0"/>
                <a:cs typeface="Tahoma" panose="020B0604030504040204" pitchFamily="34" charset="0"/>
              </a:rPr>
              <a:t>държи</a:t>
            </a:r>
            <a:r>
              <a:rPr lang="ru-RU" sz="1400" dirty="0" smtClean="0">
                <a:latin typeface="Tahoma" panose="020B0604030504040204" pitchFamily="34" charset="0"/>
                <a:ea typeface="Tahoma" panose="020B0604030504040204" pitchFamily="34" charset="0"/>
                <a:cs typeface="Tahoma" panose="020B0604030504040204" pitchFamily="34" charset="0"/>
              </a:rPr>
              <a:t> неадекватно. </a:t>
            </a:r>
            <a:r>
              <a:rPr lang="ru-RU" sz="1400" dirty="0" err="1" smtClean="0">
                <a:latin typeface="Tahoma" panose="020B0604030504040204" pitchFamily="34" charset="0"/>
                <a:ea typeface="Tahoma" panose="020B0604030504040204" pitchFamily="34" charset="0"/>
                <a:cs typeface="Tahoma" panose="020B0604030504040204" pitchFamily="34" charset="0"/>
              </a:rPr>
              <a:t>Някога</a:t>
            </a:r>
            <a:r>
              <a:rPr lang="ru-RU" sz="1400" dirty="0" smtClean="0">
                <a:latin typeface="Tahoma" panose="020B0604030504040204" pitchFamily="34" charset="0"/>
                <a:ea typeface="Tahoma" panose="020B0604030504040204" pitchFamily="34" charset="0"/>
                <a:cs typeface="Tahoma" panose="020B0604030504040204" pitchFamily="34" charset="0"/>
              </a:rPr>
              <a:t> активен </a:t>
            </a:r>
            <a:r>
              <a:rPr lang="ru-RU" sz="1400" dirty="0" err="1" smtClean="0">
                <a:latin typeface="Tahoma" panose="020B0604030504040204" pitchFamily="34" charset="0"/>
                <a:ea typeface="Tahoma" panose="020B0604030504040204" pitchFamily="34" charset="0"/>
                <a:cs typeface="Tahoma" panose="020B0604030504040204" pitchFamily="34" charset="0"/>
              </a:rPr>
              <a:t>тийнейджър</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сега</a:t>
            </a:r>
            <a:r>
              <a:rPr lang="ru-RU" sz="1400" dirty="0" smtClean="0">
                <a:latin typeface="Tahoma" panose="020B0604030504040204" pitchFamily="34" charset="0"/>
                <a:ea typeface="Tahoma" panose="020B0604030504040204" pitchFamily="34" charset="0"/>
                <a:cs typeface="Tahoma" panose="020B0604030504040204" pitchFamily="34" charset="0"/>
              </a:rPr>
              <a:t> не иска да </a:t>
            </a:r>
            <a:r>
              <a:rPr lang="ru-RU" sz="1400" dirty="0" err="1" smtClean="0">
                <a:latin typeface="Tahoma" panose="020B0604030504040204" pitchFamily="34" charset="0"/>
                <a:ea typeface="Tahoma" panose="020B0604030504040204" pitchFamily="34" charset="0"/>
                <a:cs typeface="Tahoma" panose="020B0604030504040204" pitchFamily="34" charset="0"/>
              </a:rPr>
              <a:t>излиза</a:t>
            </a:r>
            <a:r>
              <a:rPr lang="ru-RU" sz="1400" dirty="0" smtClean="0">
                <a:latin typeface="Tahoma" panose="020B0604030504040204" pitchFamily="34" charset="0"/>
                <a:ea typeface="Tahoma" panose="020B0604030504040204" pitchFamily="34" charset="0"/>
                <a:cs typeface="Tahoma" panose="020B0604030504040204" pitchFamily="34" charset="0"/>
              </a:rPr>
              <a:t> от </a:t>
            </a:r>
            <a:r>
              <a:rPr lang="ru-RU" sz="1400" dirty="0" err="1" smtClean="0">
                <a:latin typeface="Tahoma" panose="020B0604030504040204" pitchFamily="34" charset="0"/>
                <a:ea typeface="Tahoma" panose="020B0604030504040204" pitchFamily="34" charset="0"/>
                <a:cs typeface="Tahoma" panose="020B0604030504040204" pitchFamily="34" charset="0"/>
              </a:rPr>
              <a:t>вкъщи</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Внезапните</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промени</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могат</a:t>
            </a:r>
            <a:r>
              <a:rPr lang="ru-RU" sz="1400" dirty="0" smtClean="0">
                <a:latin typeface="Tahoma" panose="020B0604030504040204" pitchFamily="34" charset="0"/>
                <a:ea typeface="Tahoma" panose="020B0604030504040204" pitchFamily="34" charset="0"/>
                <a:cs typeface="Tahoma" panose="020B0604030504040204" pitchFamily="34" charset="0"/>
              </a:rPr>
              <a:t> да </a:t>
            </a:r>
            <a:r>
              <a:rPr lang="ru-RU" sz="1400" dirty="0" err="1" smtClean="0">
                <a:latin typeface="Tahoma" panose="020B0604030504040204" pitchFamily="34" charset="0"/>
                <a:ea typeface="Tahoma" panose="020B0604030504040204" pitchFamily="34" charset="0"/>
                <a:cs typeface="Tahoma" panose="020B0604030504040204" pitchFamily="34" charset="0"/>
              </a:rPr>
              <a:t>са</a:t>
            </a:r>
            <a:r>
              <a:rPr lang="ru-RU" sz="1400" dirty="0" smtClean="0">
                <a:latin typeface="Tahoma" panose="020B0604030504040204" pitchFamily="34" charset="0"/>
                <a:ea typeface="Tahoma" panose="020B0604030504040204" pitchFamily="34" charset="0"/>
                <a:cs typeface="Tahoma" panose="020B0604030504040204" pitchFamily="34" charset="0"/>
              </a:rPr>
              <a:t> знак, че </a:t>
            </a:r>
            <a:r>
              <a:rPr lang="ru-RU" sz="1400" dirty="0" err="1" smtClean="0">
                <a:latin typeface="Tahoma" panose="020B0604030504040204" pitchFamily="34" charset="0"/>
                <a:ea typeface="Tahoma" panose="020B0604030504040204" pitchFamily="34" charset="0"/>
                <a:cs typeface="Tahoma" panose="020B0604030504040204" pitchFamily="34" charset="0"/>
              </a:rPr>
              <a:t>нивата</a:t>
            </a:r>
            <a:r>
              <a:rPr lang="ru-RU" sz="1400" dirty="0" smtClean="0">
                <a:latin typeface="Tahoma" panose="020B0604030504040204" pitchFamily="34" charset="0"/>
                <a:ea typeface="Tahoma" panose="020B0604030504040204" pitchFamily="34" charset="0"/>
                <a:cs typeface="Tahoma" panose="020B0604030504040204" pitchFamily="34" charset="0"/>
              </a:rPr>
              <a:t> на </a:t>
            </a:r>
            <a:r>
              <a:rPr lang="ru-RU" sz="1400" dirty="0" err="1" smtClean="0">
                <a:latin typeface="Tahoma" panose="020B0604030504040204" pitchFamily="34" charset="0"/>
                <a:ea typeface="Tahoma" panose="020B0604030504040204" pitchFamily="34" charset="0"/>
                <a:cs typeface="Tahoma" panose="020B0604030504040204" pitchFamily="34" charset="0"/>
              </a:rPr>
              <a:t>стрес</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са</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високи</a:t>
            </a:r>
            <a:r>
              <a:rPr lang="ru-RU" sz="1400" dirty="0" smtClean="0">
                <a:latin typeface="Tahoma" panose="020B0604030504040204" pitchFamily="34" charset="0"/>
                <a:ea typeface="Tahoma" panose="020B0604030504040204" pitchFamily="34" charset="0"/>
                <a:cs typeface="Tahoma" panose="020B0604030504040204" pitchFamily="34" charset="0"/>
              </a:rPr>
              <a:t>.</a:t>
            </a:r>
          </a:p>
          <a:p>
            <a:pPr marL="285750" indent="-285750">
              <a:buFont typeface="Arial" panose="020B0604020202020204" pitchFamily="34" charset="0"/>
              <a:buChar char="•"/>
            </a:pPr>
            <a:r>
              <a:rPr lang="ru-RU" sz="1400" dirty="0" err="1" smtClean="0">
                <a:latin typeface="Tahoma" panose="020B0604030504040204" pitchFamily="34" charset="0"/>
                <a:ea typeface="Tahoma" panose="020B0604030504040204" pitchFamily="34" charset="0"/>
                <a:cs typeface="Tahoma" panose="020B0604030504040204" pitchFamily="34" charset="0"/>
              </a:rPr>
              <a:t>Проблеми</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със</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съня</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Дете</a:t>
            </a:r>
            <a:r>
              <a:rPr lang="ru-RU" sz="1400" dirty="0" smtClean="0">
                <a:latin typeface="Tahoma" panose="020B0604030504040204" pitchFamily="34" charset="0"/>
                <a:ea typeface="Tahoma" panose="020B0604030504040204" pitchFamily="34" charset="0"/>
                <a:cs typeface="Tahoma" panose="020B0604030504040204" pitchFamily="34" charset="0"/>
              </a:rPr>
              <a:t> или </a:t>
            </a:r>
            <a:r>
              <a:rPr lang="ru-RU" sz="1400" dirty="0" err="1" smtClean="0">
                <a:latin typeface="Tahoma" panose="020B0604030504040204" pitchFamily="34" charset="0"/>
                <a:ea typeface="Tahoma" panose="020B0604030504040204" pitchFamily="34" charset="0"/>
                <a:cs typeface="Tahoma" panose="020B0604030504040204" pitchFamily="34" charset="0"/>
              </a:rPr>
              <a:t>тийнейджър</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може</a:t>
            </a:r>
            <a:r>
              <a:rPr lang="ru-RU" sz="1400" dirty="0" smtClean="0">
                <a:latin typeface="Tahoma" panose="020B0604030504040204" pitchFamily="34" charset="0"/>
                <a:ea typeface="Tahoma" panose="020B0604030504040204" pitchFamily="34" charset="0"/>
                <a:cs typeface="Tahoma" panose="020B0604030504040204" pitchFamily="34" charset="0"/>
              </a:rPr>
              <a:t> да се </a:t>
            </a:r>
            <a:r>
              <a:rPr lang="ru-RU" sz="1400" dirty="0" err="1" smtClean="0">
                <a:latin typeface="Tahoma" panose="020B0604030504040204" pitchFamily="34" charset="0"/>
                <a:ea typeface="Tahoma" panose="020B0604030504040204" pitchFamily="34" charset="0"/>
                <a:cs typeface="Tahoma" panose="020B0604030504040204" pitchFamily="34" charset="0"/>
              </a:rPr>
              <a:t>оплаква</a:t>
            </a:r>
            <a:r>
              <a:rPr lang="ru-RU" sz="1400" dirty="0" smtClean="0">
                <a:latin typeface="Tahoma" panose="020B0604030504040204" pitchFamily="34" charset="0"/>
                <a:ea typeface="Tahoma" panose="020B0604030504040204" pitchFamily="34" charset="0"/>
                <a:cs typeface="Tahoma" panose="020B0604030504040204" pitchFamily="34" charset="0"/>
              </a:rPr>
              <a:t> от постоянно чувство на умора, да спи </a:t>
            </a:r>
            <a:r>
              <a:rPr lang="ru-RU" sz="1400" dirty="0" err="1" smtClean="0">
                <a:latin typeface="Tahoma" panose="020B0604030504040204" pitchFamily="34" charset="0"/>
                <a:ea typeface="Tahoma" panose="020B0604030504040204" pitchFamily="34" charset="0"/>
                <a:cs typeface="Tahoma" panose="020B0604030504040204" pitchFamily="34" charset="0"/>
              </a:rPr>
              <a:t>повече</a:t>
            </a:r>
            <a:r>
              <a:rPr lang="ru-RU" sz="1400" dirty="0" smtClean="0">
                <a:latin typeface="Tahoma" panose="020B0604030504040204" pitchFamily="34" charset="0"/>
                <a:ea typeface="Tahoma" panose="020B0604030504040204" pitchFamily="34" charset="0"/>
                <a:cs typeface="Tahoma" panose="020B0604030504040204" pitchFamily="34" charset="0"/>
              </a:rPr>
              <a:t> от </a:t>
            </a:r>
            <a:r>
              <a:rPr lang="ru-RU" sz="1400" dirty="0" err="1" smtClean="0">
                <a:latin typeface="Tahoma" panose="020B0604030504040204" pitchFamily="34" charset="0"/>
                <a:ea typeface="Tahoma" panose="020B0604030504040204" pitchFamily="34" charset="0"/>
                <a:cs typeface="Tahoma" panose="020B0604030504040204" pitchFamily="34" charset="0"/>
              </a:rPr>
              <a:t>обикновено</a:t>
            </a:r>
            <a:r>
              <a:rPr lang="ru-RU" sz="1400" dirty="0" smtClean="0">
                <a:latin typeface="Tahoma" panose="020B0604030504040204" pitchFamily="34" charset="0"/>
                <a:ea typeface="Tahoma" panose="020B0604030504040204" pitchFamily="34" charset="0"/>
                <a:cs typeface="Tahoma" panose="020B0604030504040204" pitchFamily="34" charset="0"/>
              </a:rPr>
              <a:t> или да </a:t>
            </a:r>
            <a:r>
              <a:rPr lang="ru-RU" sz="1400" dirty="0" err="1" smtClean="0">
                <a:latin typeface="Tahoma" panose="020B0604030504040204" pitchFamily="34" charset="0"/>
                <a:ea typeface="Tahoma" panose="020B0604030504040204" pitchFamily="34" charset="0"/>
                <a:cs typeface="Tahoma" panose="020B0604030504040204" pitchFamily="34" charset="0"/>
              </a:rPr>
              <a:t>има</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проблеми</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със</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заспиването</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през</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нощта</a:t>
            </a:r>
            <a:r>
              <a:rPr lang="ru-RU" sz="1400" dirty="0" smtClean="0">
                <a:latin typeface="Tahoma" panose="020B0604030504040204" pitchFamily="34" charset="0"/>
                <a:ea typeface="Tahoma" panose="020B0604030504040204" pitchFamily="34" charset="0"/>
                <a:cs typeface="Tahoma" panose="020B0604030504040204" pitchFamily="34" charset="0"/>
              </a:rPr>
              <a:t>.</a:t>
            </a:r>
          </a:p>
          <a:p>
            <a:pPr marL="285750" indent="-285750">
              <a:buFont typeface="Arial" panose="020B0604020202020204" pitchFamily="34" charset="0"/>
              <a:buChar char="•"/>
            </a:pPr>
            <a:r>
              <a:rPr lang="ru-RU" sz="1400" dirty="0" err="1" smtClean="0">
                <a:latin typeface="Tahoma" panose="020B0604030504040204" pitchFamily="34" charset="0"/>
                <a:ea typeface="Tahoma" panose="020B0604030504040204" pitchFamily="34" charset="0"/>
                <a:cs typeface="Tahoma" panose="020B0604030504040204" pitchFamily="34" charset="0"/>
              </a:rPr>
              <a:t>Пренебрегване</a:t>
            </a:r>
            <a:r>
              <a:rPr lang="ru-RU" sz="1400" dirty="0" smtClean="0">
                <a:latin typeface="Tahoma" panose="020B0604030504040204" pitchFamily="34" charset="0"/>
                <a:ea typeface="Tahoma" panose="020B0604030504040204" pitchFamily="34" charset="0"/>
                <a:cs typeface="Tahoma" panose="020B0604030504040204" pitchFamily="34" charset="0"/>
              </a:rPr>
              <a:t> на </a:t>
            </a:r>
            <a:r>
              <a:rPr lang="ru-RU" sz="1400" dirty="0" err="1" smtClean="0">
                <a:latin typeface="Tahoma" panose="020B0604030504040204" pitchFamily="34" charset="0"/>
                <a:ea typeface="Tahoma" panose="020B0604030504040204" pitchFamily="34" charset="0"/>
                <a:cs typeface="Tahoma" panose="020B0604030504040204" pitchFamily="34" charset="0"/>
              </a:rPr>
              <a:t>отговорностите</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Ако</a:t>
            </a:r>
            <a:r>
              <a:rPr lang="ru-RU" sz="1400" dirty="0" smtClean="0">
                <a:latin typeface="Tahoma" panose="020B0604030504040204" pitchFamily="34" charset="0"/>
                <a:ea typeface="Tahoma" panose="020B0604030504040204" pitchFamily="34" charset="0"/>
                <a:cs typeface="Tahoma" panose="020B0604030504040204" pitchFamily="34" charset="0"/>
              </a:rPr>
              <a:t> юноша внезапно се </a:t>
            </a:r>
            <a:r>
              <a:rPr lang="ru-RU" sz="1400" dirty="0" err="1" smtClean="0">
                <a:latin typeface="Tahoma" panose="020B0604030504040204" pitchFamily="34" charset="0"/>
                <a:ea typeface="Tahoma" panose="020B0604030504040204" pitchFamily="34" charset="0"/>
                <a:cs typeface="Tahoma" panose="020B0604030504040204" pitchFamily="34" charset="0"/>
              </a:rPr>
              <a:t>откаже</a:t>
            </a:r>
            <a:r>
              <a:rPr lang="ru-RU" sz="1400" dirty="0" smtClean="0">
                <a:latin typeface="Tahoma" panose="020B0604030504040204" pitchFamily="34" charset="0"/>
                <a:ea typeface="Tahoma" panose="020B0604030504040204" pitchFamily="34" charset="0"/>
                <a:cs typeface="Tahoma" panose="020B0604030504040204" pitchFamily="34" charset="0"/>
              </a:rPr>
              <a:t> от </a:t>
            </a:r>
            <a:r>
              <a:rPr lang="ru-RU" sz="1400" dirty="0" err="1" smtClean="0">
                <a:latin typeface="Tahoma" panose="020B0604030504040204" pitchFamily="34" charset="0"/>
                <a:ea typeface="Tahoma" panose="020B0604030504040204" pitchFamily="34" charset="0"/>
                <a:cs typeface="Tahoma" panose="020B0604030504040204" pitchFamily="34" charset="0"/>
              </a:rPr>
              <a:t>домашните</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забрави</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задълженията</a:t>
            </a:r>
            <a:r>
              <a:rPr lang="ru-RU" sz="1400" dirty="0" smtClean="0">
                <a:latin typeface="Tahoma" panose="020B0604030504040204" pitchFamily="34" charset="0"/>
                <a:ea typeface="Tahoma" panose="020B0604030504040204" pitchFamily="34" charset="0"/>
                <a:cs typeface="Tahoma" panose="020B0604030504040204" pitchFamily="34" charset="0"/>
              </a:rPr>
              <a:t> си или </a:t>
            </a:r>
            <a:r>
              <a:rPr lang="ru-RU" sz="1400" dirty="0" err="1" smtClean="0">
                <a:latin typeface="Tahoma" panose="020B0604030504040204" pitchFamily="34" charset="0"/>
                <a:ea typeface="Tahoma" panose="020B0604030504040204" pitchFamily="34" charset="0"/>
                <a:cs typeface="Tahoma" panose="020B0604030504040204" pitchFamily="34" charset="0"/>
              </a:rPr>
              <a:t>започне</a:t>
            </a:r>
            <a:r>
              <a:rPr lang="ru-RU" sz="1400" dirty="0" smtClean="0">
                <a:latin typeface="Tahoma" panose="020B0604030504040204" pitchFamily="34" charset="0"/>
                <a:ea typeface="Tahoma" panose="020B0604030504040204" pitchFamily="34" charset="0"/>
                <a:cs typeface="Tahoma" panose="020B0604030504040204" pitchFamily="34" charset="0"/>
              </a:rPr>
              <a:t> да </a:t>
            </a:r>
            <a:r>
              <a:rPr lang="ru-RU" sz="1400" dirty="0" err="1" smtClean="0">
                <a:latin typeface="Tahoma" panose="020B0604030504040204" pitchFamily="34" charset="0"/>
                <a:ea typeface="Tahoma" panose="020B0604030504040204" pitchFamily="34" charset="0"/>
                <a:cs typeface="Tahoma" panose="020B0604030504040204" pitchFamily="34" charset="0"/>
              </a:rPr>
              <a:t>отлага</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повече</a:t>
            </a:r>
            <a:r>
              <a:rPr lang="ru-RU" sz="1400" dirty="0" smtClean="0">
                <a:latin typeface="Tahoma" panose="020B0604030504040204" pitchFamily="34" charset="0"/>
                <a:ea typeface="Tahoma" panose="020B0604030504040204" pitchFamily="34" charset="0"/>
                <a:cs typeface="Tahoma" panose="020B0604030504040204" pitchFamily="34" charset="0"/>
              </a:rPr>
              <a:t> от </a:t>
            </a:r>
            <a:r>
              <a:rPr lang="ru-RU" sz="1400" dirty="0" err="1" smtClean="0">
                <a:latin typeface="Tahoma" panose="020B0604030504040204" pitchFamily="34" charset="0"/>
                <a:ea typeface="Tahoma" panose="020B0604030504040204" pitchFamily="34" charset="0"/>
                <a:cs typeface="Tahoma" panose="020B0604030504040204" pitchFamily="34" charset="0"/>
              </a:rPr>
              <a:t>обикновено</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стресът</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може</a:t>
            </a:r>
            <a:r>
              <a:rPr lang="ru-RU" sz="1400" dirty="0" smtClean="0">
                <a:latin typeface="Tahoma" panose="020B0604030504040204" pitchFamily="34" charset="0"/>
                <a:ea typeface="Tahoma" panose="020B0604030504040204" pitchFamily="34" charset="0"/>
                <a:cs typeface="Tahoma" panose="020B0604030504040204" pitchFamily="34" charset="0"/>
              </a:rPr>
              <a:t> да е фактор.</a:t>
            </a:r>
          </a:p>
          <a:p>
            <a:pPr marL="285750" indent="-285750">
              <a:buFont typeface="Arial" panose="020B0604020202020204" pitchFamily="34" charset="0"/>
              <a:buChar char="•"/>
            </a:pPr>
            <a:r>
              <a:rPr lang="ru-RU" sz="1400" dirty="0" smtClean="0">
                <a:latin typeface="Tahoma" panose="020B0604030504040204" pitchFamily="34" charset="0"/>
                <a:ea typeface="Tahoma" panose="020B0604030504040204" pitchFamily="34" charset="0"/>
                <a:cs typeface="Tahoma" panose="020B0604030504040204" pitchFamily="34" charset="0"/>
              </a:rPr>
              <a:t>Промени в </a:t>
            </a:r>
            <a:r>
              <a:rPr lang="ru-RU" sz="1400" dirty="0" err="1" smtClean="0">
                <a:latin typeface="Tahoma" panose="020B0604030504040204" pitchFamily="34" charset="0"/>
                <a:ea typeface="Tahoma" panose="020B0604030504040204" pitchFamily="34" charset="0"/>
                <a:cs typeface="Tahoma" panose="020B0604030504040204" pitchFamily="34" charset="0"/>
              </a:rPr>
              <a:t>храненето</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Прекалено</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многото</a:t>
            </a:r>
            <a:r>
              <a:rPr lang="ru-RU" sz="1400" dirty="0" smtClean="0">
                <a:latin typeface="Tahoma" panose="020B0604030504040204" pitchFamily="34" charset="0"/>
                <a:ea typeface="Tahoma" panose="020B0604030504040204" pitchFamily="34" charset="0"/>
                <a:cs typeface="Tahoma" panose="020B0604030504040204" pitchFamily="34" charset="0"/>
              </a:rPr>
              <a:t> или </a:t>
            </a:r>
            <a:r>
              <a:rPr lang="ru-RU" sz="1400" dirty="0" err="1" smtClean="0">
                <a:latin typeface="Tahoma" panose="020B0604030504040204" pitchFamily="34" charset="0"/>
                <a:ea typeface="Tahoma" panose="020B0604030504040204" pitchFamily="34" charset="0"/>
                <a:cs typeface="Tahoma" panose="020B0604030504040204" pitchFamily="34" charset="0"/>
              </a:rPr>
              <a:t>твърде</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малкото</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хранене</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могат</a:t>
            </a:r>
            <a:r>
              <a:rPr lang="ru-RU" sz="1400" dirty="0" smtClean="0">
                <a:latin typeface="Tahoma" panose="020B0604030504040204" pitchFamily="34" charset="0"/>
                <a:ea typeface="Tahoma" panose="020B0604030504040204" pitchFamily="34" charset="0"/>
                <a:cs typeface="Tahoma" panose="020B0604030504040204" pitchFamily="34" charset="0"/>
              </a:rPr>
              <a:t> да </a:t>
            </a:r>
            <a:r>
              <a:rPr lang="ru-RU" sz="1400" dirty="0" err="1" smtClean="0">
                <a:latin typeface="Tahoma" panose="020B0604030504040204" pitchFamily="34" charset="0"/>
                <a:ea typeface="Tahoma" panose="020B0604030504040204" pitchFamily="34" charset="0"/>
                <a:cs typeface="Tahoma" panose="020B0604030504040204" pitchFamily="34" charset="0"/>
              </a:rPr>
              <a:t>бъдат</a:t>
            </a:r>
            <a:r>
              <a:rPr lang="ru-RU" sz="1400" dirty="0" smtClean="0">
                <a:latin typeface="Tahoma" panose="020B0604030504040204" pitchFamily="34" charset="0"/>
                <a:ea typeface="Tahoma" panose="020B0604030504040204" pitchFamily="34" charset="0"/>
                <a:cs typeface="Tahoma" panose="020B0604030504040204" pitchFamily="34" charset="0"/>
              </a:rPr>
              <a:t> реакции на </a:t>
            </a:r>
            <a:r>
              <a:rPr lang="ru-RU" sz="1400" dirty="0" err="1" smtClean="0">
                <a:latin typeface="Tahoma" panose="020B0604030504040204" pitchFamily="34" charset="0"/>
                <a:ea typeface="Tahoma" panose="020B0604030504040204" pitchFamily="34" charset="0"/>
                <a:cs typeface="Tahoma" panose="020B0604030504040204" pitchFamily="34" charset="0"/>
              </a:rPr>
              <a:t>стрес</a:t>
            </a:r>
            <a:r>
              <a:rPr lang="ru-RU" sz="1400" dirty="0" smtClean="0">
                <a:latin typeface="Tahoma" panose="020B0604030504040204" pitchFamily="34" charset="0"/>
                <a:ea typeface="Tahoma" panose="020B0604030504040204" pitchFamily="34" charset="0"/>
                <a:cs typeface="Tahoma" panose="020B0604030504040204" pitchFamily="34" charset="0"/>
              </a:rPr>
              <a:t>.	</a:t>
            </a:r>
          </a:p>
          <a:p>
            <a:pPr marL="285750" indent="-285750">
              <a:buFont typeface="Arial" panose="020B0604020202020204" pitchFamily="34" charset="0"/>
              <a:buChar char="•"/>
            </a:pPr>
            <a:r>
              <a:rPr lang="ru-RU" sz="1400" dirty="0" err="1" smtClean="0">
                <a:latin typeface="Tahoma" panose="020B0604030504040204" pitchFamily="34" charset="0"/>
                <a:ea typeface="Tahoma" panose="020B0604030504040204" pitchFamily="34" charset="0"/>
                <a:cs typeface="Tahoma" panose="020B0604030504040204" pitchFamily="34" charset="0"/>
              </a:rPr>
              <a:t>По-често</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разболяване</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Стресът</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често</a:t>
            </a:r>
            <a:r>
              <a:rPr lang="ru-RU" sz="1400" dirty="0" smtClean="0">
                <a:latin typeface="Tahoma" panose="020B0604030504040204" pitchFamily="34" charset="0"/>
                <a:ea typeface="Tahoma" panose="020B0604030504040204" pitchFamily="34" charset="0"/>
                <a:cs typeface="Tahoma" panose="020B0604030504040204" pitchFamily="34" charset="0"/>
              </a:rPr>
              <a:t> се </a:t>
            </a:r>
            <a:r>
              <a:rPr lang="ru-RU" sz="1400" dirty="0" err="1" smtClean="0">
                <a:latin typeface="Tahoma" panose="020B0604030504040204" pitchFamily="34" charset="0"/>
                <a:ea typeface="Tahoma" panose="020B0604030504040204" pitchFamily="34" charset="0"/>
                <a:cs typeface="Tahoma" panose="020B0604030504040204" pitchFamily="34" charset="0"/>
              </a:rPr>
              <a:t>проявява</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като</a:t>
            </a:r>
            <a:r>
              <a:rPr lang="ru-RU" sz="1400" dirty="0" smtClean="0">
                <a:latin typeface="Tahoma" panose="020B0604030504040204" pitchFamily="34" charset="0"/>
                <a:ea typeface="Tahoma" panose="020B0604030504040204" pitchFamily="34" charset="0"/>
                <a:cs typeface="Tahoma" panose="020B0604030504040204" pitchFamily="34" charset="0"/>
              </a:rPr>
              <a:t> физически </a:t>
            </a:r>
            <a:r>
              <a:rPr lang="ru-RU" sz="1400" dirty="0" err="1" smtClean="0">
                <a:latin typeface="Tahoma" panose="020B0604030504040204" pitchFamily="34" charset="0"/>
                <a:ea typeface="Tahoma" panose="020B0604030504040204" pitchFamily="34" charset="0"/>
                <a:cs typeface="Tahoma" panose="020B0604030504040204" pitchFamily="34" charset="0"/>
              </a:rPr>
              <a:t>симптоми</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Децата</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които</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изпитват</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стрес</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често</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съобщават</a:t>
            </a:r>
            <a:r>
              <a:rPr lang="ru-RU" sz="1400" dirty="0" smtClean="0">
                <a:latin typeface="Tahoma" panose="020B0604030504040204" pitchFamily="34" charset="0"/>
                <a:ea typeface="Tahoma" panose="020B0604030504040204" pitchFamily="34" charset="0"/>
                <a:cs typeface="Tahoma" panose="020B0604030504040204" pitchFamily="34" charset="0"/>
              </a:rPr>
              <a:t> за </a:t>
            </a:r>
            <a:r>
              <a:rPr lang="ru-RU" sz="1400" dirty="0" err="1" smtClean="0">
                <a:latin typeface="Tahoma" panose="020B0604030504040204" pitchFamily="34" charset="0"/>
                <a:ea typeface="Tahoma" panose="020B0604030504040204" pitchFamily="34" charset="0"/>
                <a:cs typeface="Tahoma" panose="020B0604030504040204" pitchFamily="34" charset="0"/>
              </a:rPr>
              <a:t>главоболие</a:t>
            </a:r>
            <a:r>
              <a:rPr lang="ru-RU" sz="1400" dirty="0" smtClean="0">
                <a:latin typeface="Tahoma" panose="020B0604030504040204" pitchFamily="34" charset="0"/>
                <a:ea typeface="Tahoma" panose="020B0604030504040204" pitchFamily="34" charset="0"/>
                <a:cs typeface="Tahoma" panose="020B0604030504040204" pitchFamily="34" charset="0"/>
              </a:rPr>
              <a:t> или </a:t>
            </a:r>
            <a:r>
              <a:rPr lang="ru-RU" sz="1400" dirty="0" err="1" smtClean="0">
                <a:latin typeface="Tahoma" panose="020B0604030504040204" pitchFamily="34" charset="0"/>
                <a:ea typeface="Tahoma" panose="020B0604030504040204" pitchFamily="34" charset="0"/>
                <a:cs typeface="Tahoma" panose="020B0604030504040204" pitchFamily="34" charset="0"/>
              </a:rPr>
              <a:t>стомашни</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болки</a:t>
            </a:r>
            <a:r>
              <a:rPr lang="ru-RU" sz="1400" dirty="0" smtClean="0">
                <a:latin typeface="Tahoma" panose="020B0604030504040204" pitchFamily="34" charset="0"/>
                <a:ea typeface="Tahoma" panose="020B0604030504040204" pitchFamily="34" charset="0"/>
                <a:cs typeface="Tahoma" panose="020B0604030504040204" pitchFamily="34" charset="0"/>
              </a:rPr>
              <a:t> и </a:t>
            </a:r>
            <a:r>
              <a:rPr lang="ru-RU" sz="1400" dirty="0" err="1" smtClean="0">
                <a:latin typeface="Tahoma" panose="020B0604030504040204" pitchFamily="34" charset="0"/>
                <a:ea typeface="Tahoma" panose="020B0604030504040204" pitchFamily="34" charset="0"/>
                <a:cs typeface="Tahoma" panose="020B0604030504040204" pitchFamily="34" charset="0"/>
              </a:rPr>
              <a:t>може</a:t>
            </a:r>
            <a:r>
              <a:rPr lang="ru-RU" sz="1400" dirty="0" smtClean="0">
                <a:latin typeface="Tahoma" panose="020B0604030504040204" pitchFamily="34" charset="0"/>
                <a:ea typeface="Tahoma" panose="020B0604030504040204" pitchFamily="34" charset="0"/>
                <a:cs typeface="Tahoma" panose="020B0604030504040204" pitchFamily="34" charset="0"/>
              </a:rPr>
              <a:t> да </a:t>
            </a:r>
            <a:r>
              <a:rPr lang="ru-RU" sz="1400" dirty="0" err="1" smtClean="0">
                <a:latin typeface="Tahoma" panose="020B0604030504040204" pitchFamily="34" charset="0"/>
                <a:ea typeface="Tahoma" panose="020B0604030504040204" pitchFamily="34" charset="0"/>
                <a:cs typeface="Tahoma" panose="020B0604030504040204" pitchFamily="34" charset="0"/>
              </a:rPr>
              <a:t>посещават</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често</a:t>
            </a:r>
            <a:r>
              <a:rPr lang="ru-RU" sz="1400" dirty="0" smtClean="0">
                <a:latin typeface="Tahoma" panose="020B0604030504040204" pitchFamily="34" charset="0"/>
                <a:ea typeface="Tahoma" panose="020B0604030504040204" pitchFamily="34" charset="0"/>
                <a:cs typeface="Tahoma" panose="020B0604030504040204" pitchFamily="34" charset="0"/>
              </a:rPr>
              <a:t> кабинета на </a:t>
            </a:r>
            <a:r>
              <a:rPr lang="ru-RU" sz="1400" dirty="0" err="1" smtClean="0">
                <a:latin typeface="Tahoma" panose="020B0604030504040204" pitchFamily="34" charset="0"/>
                <a:ea typeface="Tahoma" panose="020B0604030504040204" pitchFamily="34" charset="0"/>
                <a:cs typeface="Tahoma" panose="020B0604030504040204" pitchFamily="34" charset="0"/>
              </a:rPr>
              <a:t>училищната</a:t>
            </a:r>
            <a:r>
              <a:rPr lang="ru-RU" sz="1400" dirty="0" smtClean="0">
                <a:latin typeface="Tahoma" panose="020B0604030504040204" pitchFamily="34" charset="0"/>
                <a:ea typeface="Tahoma" panose="020B0604030504040204" pitchFamily="34" charset="0"/>
                <a:cs typeface="Tahoma" panose="020B0604030504040204" pitchFamily="34" charset="0"/>
              </a:rPr>
              <a:t> </a:t>
            </a:r>
            <a:r>
              <a:rPr lang="ru-RU" sz="1400" dirty="0" err="1" smtClean="0">
                <a:latin typeface="Tahoma" panose="020B0604030504040204" pitchFamily="34" charset="0"/>
                <a:ea typeface="Tahoma" panose="020B0604030504040204" pitchFamily="34" charset="0"/>
                <a:cs typeface="Tahoma" panose="020B0604030504040204" pitchFamily="34" charset="0"/>
              </a:rPr>
              <a:t>медицинска</a:t>
            </a:r>
            <a:r>
              <a:rPr lang="ru-RU" sz="1400" dirty="0" smtClean="0">
                <a:latin typeface="Tahoma" panose="020B0604030504040204" pitchFamily="34" charset="0"/>
                <a:ea typeface="Tahoma" panose="020B0604030504040204" pitchFamily="34" charset="0"/>
                <a:cs typeface="Tahoma" panose="020B0604030504040204" pitchFamily="34" charset="0"/>
              </a:rPr>
              <a:t> сестра.</a:t>
            </a:r>
          </a:p>
        </p:txBody>
      </p:sp>
    </p:spTree>
    <p:extLst>
      <p:ext uri="{BB962C8B-B14F-4D97-AF65-F5344CB8AC3E}">
        <p14:creationId xmlns:p14="http://schemas.microsoft.com/office/powerpoint/2010/main" val="4093620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0" y="1274699"/>
              <a:ext cx="4876800" cy="3869054"/>
            </a:xfrm>
            <a:custGeom>
              <a:avLst/>
              <a:gdLst/>
              <a:ahLst/>
              <a:cxnLst/>
              <a:rect l="l" t="t" r="r" b="b"/>
              <a:pathLst>
                <a:path w="4876800" h="3869054">
                  <a:moveTo>
                    <a:pt x="4876800" y="0"/>
                  </a:moveTo>
                  <a:lnTo>
                    <a:pt x="0" y="0"/>
                  </a:lnTo>
                  <a:lnTo>
                    <a:pt x="0" y="3868801"/>
                  </a:lnTo>
                  <a:lnTo>
                    <a:pt x="4876800" y="3868801"/>
                  </a:lnTo>
                  <a:lnTo>
                    <a:pt x="4876800" y="0"/>
                  </a:lnTo>
                  <a:close/>
                </a:path>
              </a:pathLst>
            </a:custGeom>
            <a:solidFill>
              <a:srgbClr val="ECD2BA"/>
            </a:solidFill>
          </p:spPr>
          <p:txBody>
            <a:bodyPr wrap="square" lIns="0" tIns="0" rIns="0" bIns="0" rtlCol="0"/>
            <a:lstStyle/>
            <a:p>
              <a:endParaRPr/>
            </a:p>
          </p:txBody>
        </p:sp>
        <p:sp>
          <p:nvSpPr>
            <p:cNvPr id="4" name="object 4"/>
            <p:cNvSpPr/>
            <p:nvPr/>
          </p:nvSpPr>
          <p:spPr>
            <a:xfrm>
              <a:off x="0" y="0"/>
              <a:ext cx="4876800" cy="1275080"/>
            </a:xfrm>
            <a:custGeom>
              <a:avLst/>
              <a:gdLst/>
              <a:ahLst/>
              <a:cxnLst/>
              <a:rect l="l" t="t" r="r" b="b"/>
              <a:pathLst>
                <a:path w="4876800" h="1275080">
                  <a:moveTo>
                    <a:pt x="4876800" y="0"/>
                  </a:moveTo>
                  <a:lnTo>
                    <a:pt x="0" y="0"/>
                  </a:lnTo>
                  <a:lnTo>
                    <a:pt x="0" y="1274699"/>
                  </a:lnTo>
                  <a:lnTo>
                    <a:pt x="4876800" y="1274699"/>
                  </a:lnTo>
                  <a:lnTo>
                    <a:pt x="4876800" y="0"/>
                  </a:lnTo>
                  <a:close/>
                </a:path>
              </a:pathLst>
            </a:custGeom>
            <a:solidFill>
              <a:srgbClr val="F38022"/>
            </a:solidFill>
          </p:spPr>
          <p:txBody>
            <a:bodyPr wrap="square" lIns="0" tIns="0" rIns="0" bIns="0" rtlCol="0"/>
            <a:lstStyle/>
            <a:p>
              <a:endParaRPr/>
            </a:p>
          </p:txBody>
        </p:sp>
        <p:sp>
          <p:nvSpPr>
            <p:cNvPr id="5" name="object 5"/>
            <p:cNvSpPr/>
            <p:nvPr/>
          </p:nvSpPr>
          <p:spPr>
            <a:xfrm>
              <a:off x="4876800" y="0"/>
              <a:ext cx="4267200" cy="5143500"/>
            </a:xfrm>
            <a:custGeom>
              <a:avLst/>
              <a:gdLst/>
              <a:ahLst/>
              <a:cxnLst/>
              <a:rect l="l" t="t" r="r" b="b"/>
              <a:pathLst>
                <a:path w="4267200" h="5143500">
                  <a:moveTo>
                    <a:pt x="4267200" y="0"/>
                  </a:moveTo>
                  <a:lnTo>
                    <a:pt x="0" y="0"/>
                  </a:lnTo>
                  <a:lnTo>
                    <a:pt x="0" y="5143500"/>
                  </a:lnTo>
                  <a:lnTo>
                    <a:pt x="4267200" y="5143500"/>
                  </a:lnTo>
                  <a:lnTo>
                    <a:pt x="4267200" y="0"/>
                  </a:lnTo>
                  <a:close/>
                </a:path>
              </a:pathLst>
            </a:custGeom>
            <a:solidFill>
              <a:srgbClr val="ECE8E2"/>
            </a:solidFill>
          </p:spPr>
          <p:txBody>
            <a:bodyPr wrap="square" lIns="0" tIns="0" rIns="0" bIns="0" rtlCol="0"/>
            <a:lstStyle/>
            <a:p>
              <a:endParaRPr/>
            </a:p>
          </p:txBody>
        </p:sp>
      </p:grpSp>
      <p:sp>
        <p:nvSpPr>
          <p:cNvPr id="6" name="object 6"/>
          <p:cNvSpPr txBox="1"/>
          <p:nvPr/>
        </p:nvSpPr>
        <p:spPr>
          <a:xfrm>
            <a:off x="5227701" y="678561"/>
            <a:ext cx="3730625" cy="2396169"/>
          </a:xfrm>
          <a:prstGeom prst="rect">
            <a:avLst/>
          </a:prstGeom>
        </p:spPr>
        <p:txBody>
          <a:bodyPr vert="horz" wrap="square" lIns="0" tIns="13335" rIns="0" bIns="0" rtlCol="0">
            <a:spAutoFit/>
          </a:bodyPr>
          <a:lstStyle/>
          <a:p>
            <a:pPr marL="12700" marR="5080" algn="just">
              <a:lnSpc>
                <a:spcPct val="100000"/>
              </a:lnSpc>
              <a:spcBef>
                <a:spcPts val="105"/>
              </a:spcBef>
            </a:pPr>
            <a:r>
              <a:rPr lang="ru-RU" sz="1400" spc="55" dirty="0" err="1" smtClean="0">
                <a:solidFill>
                  <a:srgbClr val="305778"/>
                </a:solidFill>
                <a:latin typeface="Tahoma"/>
                <a:cs typeface="Tahoma"/>
              </a:rPr>
              <a:t>Прегарянето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може</a:t>
            </a:r>
            <a:r>
              <a:rPr lang="ru-RU" sz="1400" spc="55" dirty="0" smtClean="0">
                <a:solidFill>
                  <a:srgbClr val="305778"/>
                </a:solidFill>
                <a:latin typeface="Tahoma"/>
                <a:cs typeface="Tahoma"/>
              </a:rPr>
              <a:t> да </a:t>
            </a:r>
            <a:r>
              <a:rPr lang="ru-RU" sz="1400" spc="55" dirty="0" err="1" smtClean="0">
                <a:solidFill>
                  <a:srgbClr val="305778"/>
                </a:solidFill>
                <a:latin typeface="Tahoma"/>
                <a:cs typeface="Tahoma"/>
              </a:rPr>
              <a:t>бъде</a:t>
            </a:r>
            <a:r>
              <a:rPr lang="ru-RU" sz="1400" spc="55" dirty="0" smtClean="0">
                <a:solidFill>
                  <a:srgbClr val="305778"/>
                </a:solidFill>
                <a:latin typeface="Tahoma"/>
                <a:cs typeface="Tahoma"/>
              </a:rPr>
              <a:t> причинено от </a:t>
            </a:r>
            <a:r>
              <a:rPr lang="ru-RU" sz="1400" spc="55" dirty="0" err="1" smtClean="0">
                <a:solidFill>
                  <a:srgbClr val="305778"/>
                </a:solidFill>
                <a:latin typeface="Tahoma"/>
                <a:cs typeface="Tahoma"/>
              </a:rPr>
              <a:t>стрес</a:t>
            </a:r>
            <a:r>
              <a:rPr lang="ru-RU" sz="1400" spc="55" dirty="0" smtClean="0">
                <a:solidFill>
                  <a:srgbClr val="305778"/>
                </a:solidFill>
                <a:latin typeface="Tahoma"/>
                <a:cs typeface="Tahoma"/>
              </a:rPr>
              <a:t>, но не е </a:t>
            </a:r>
            <a:r>
              <a:rPr lang="ru-RU" sz="1400" spc="55" dirty="0" err="1" smtClean="0">
                <a:solidFill>
                  <a:srgbClr val="305778"/>
                </a:solidFill>
                <a:latin typeface="Tahoma"/>
                <a:cs typeface="Tahoma"/>
              </a:rPr>
              <a:t>същото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Стресът</a:t>
            </a:r>
            <a:r>
              <a:rPr lang="ru-RU" sz="1400" spc="55" dirty="0" smtClean="0">
                <a:solidFill>
                  <a:srgbClr val="305778"/>
                </a:solidFill>
                <a:latin typeface="Tahoma"/>
                <a:cs typeface="Tahoma"/>
              </a:rPr>
              <a:t> е </a:t>
            </a:r>
            <a:r>
              <a:rPr lang="ru-RU" sz="1400" spc="55" dirty="0" err="1" smtClean="0">
                <a:solidFill>
                  <a:srgbClr val="305778"/>
                </a:solidFill>
                <a:latin typeface="Tahoma"/>
                <a:cs typeface="Tahoma"/>
              </a:rPr>
              <a:t>резултат</a:t>
            </a:r>
            <a:r>
              <a:rPr lang="ru-RU" sz="1400" spc="55" dirty="0" smtClean="0">
                <a:solidFill>
                  <a:srgbClr val="305778"/>
                </a:solidFill>
                <a:latin typeface="Tahoma"/>
                <a:cs typeface="Tahoma"/>
              </a:rPr>
              <a:t> от </a:t>
            </a:r>
            <a:r>
              <a:rPr lang="ru-RU" sz="1400" spc="55" dirty="0" err="1" smtClean="0">
                <a:solidFill>
                  <a:srgbClr val="305778"/>
                </a:solidFill>
                <a:latin typeface="Tahoma"/>
                <a:cs typeface="Tahoma"/>
              </a:rPr>
              <a:t>твърде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голямо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психическо</a:t>
            </a:r>
            <a:r>
              <a:rPr lang="ru-RU" sz="1400" spc="55" dirty="0" smtClean="0">
                <a:solidFill>
                  <a:srgbClr val="305778"/>
                </a:solidFill>
                <a:latin typeface="Tahoma"/>
                <a:cs typeface="Tahoma"/>
              </a:rPr>
              <a:t> и </a:t>
            </a:r>
            <a:r>
              <a:rPr lang="ru-RU" sz="1400" spc="55" dirty="0" err="1" smtClean="0">
                <a:solidFill>
                  <a:srgbClr val="305778"/>
                </a:solidFill>
                <a:latin typeface="Tahoma"/>
                <a:cs typeface="Tahoma"/>
              </a:rPr>
              <a:t>физическо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напрежение</a:t>
            </a:r>
            <a:r>
              <a:rPr lang="ru-RU" sz="1400" spc="55" dirty="0" smtClean="0">
                <a:solidFill>
                  <a:srgbClr val="305778"/>
                </a:solidFill>
                <a:latin typeface="Tahoma"/>
                <a:cs typeface="Tahoma"/>
              </a:rPr>
              <a:t> и </a:t>
            </a:r>
            <a:r>
              <a:rPr lang="ru-RU" sz="1400" spc="55" dirty="0" err="1" smtClean="0">
                <a:solidFill>
                  <a:srgbClr val="305778"/>
                </a:solidFill>
                <a:latin typeface="Tahoma"/>
                <a:cs typeface="Tahoma"/>
              </a:rPr>
              <a:t>твърде</a:t>
            </a:r>
            <a:r>
              <a:rPr lang="ru-RU" sz="1400" spc="55" dirty="0" smtClean="0">
                <a:solidFill>
                  <a:srgbClr val="305778"/>
                </a:solidFill>
                <a:latin typeface="Tahoma"/>
                <a:cs typeface="Tahoma"/>
              </a:rPr>
              <a:t> много </a:t>
            </a:r>
            <a:r>
              <a:rPr lang="ru-RU" sz="1400" spc="55" dirty="0" err="1" smtClean="0">
                <a:solidFill>
                  <a:srgbClr val="305778"/>
                </a:solidFill>
                <a:latin typeface="Tahoma"/>
                <a:cs typeface="Tahoma"/>
              </a:rPr>
              <a:t>изисквания</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към</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вашето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време</a:t>
            </a:r>
            <a:r>
              <a:rPr lang="ru-RU" sz="1400" spc="55" dirty="0" smtClean="0">
                <a:solidFill>
                  <a:srgbClr val="305778"/>
                </a:solidFill>
                <a:latin typeface="Tahoma"/>
                <a:cs typeface="Tahoma"/>
              </a:rPr>
              <a:t> и </a:t>
            </a:r>
            <a:r>
              <a:rPr lang="ru-RU" sz="1400" spc="55" dirty="0" err="1" smtClean="0">
                <a:solidFill>
                  <a:srgbClr val="305778"/>
                </a:solidFill>
                <a:latin typeface="Tahoma"/>
                <a:cs typeface="Tahoma"/>
              </a:rPr>
              <a:t>енергия</a:t>
            </a:r>
            <a:r>
              <a:rPr lang="ru-RU" sz="1400" spc="55" dirty="0" smtClean="0">
                <a:solidFill>
                  <a:srgbClr val="305778"/>
                </a:solidFill>
                <a:latin typeface="Tahoma"/>
                <a:cs typeface="Tahoma"/>
              </a:rPr>
              <a:t>.</a:t>
            </a:r>
          </a:p>
          <a:p>
            <a:pPr marL="12700" marR="5080" algn="just">
              <a:lnSpc>
                <a:spcPct val="100000"/>
              </a:lnSpc>
              <a:spcBef>
                <a:spcPts val="105"/>
              </a:spcBef>
            </a:pPr>
            <a:r>
              <a:rPr lang="ru-RU" sz="1400" spc="55" dirty="0" err="1" smtClean="0">
                <a:solidFill>
                  <a:srgbClr val="305778"/>
                </a:solidFill>
                <a:latin typeface="Tahoma"/>
                <a:cs typeface="Tahoma"/>
              </a:rPr>
              <a:t>Прегарянето</a:t>
            </a:r>
            <a:r>
              <a:rPr lang="ru-RU" sz="1400" spc="55" dirty="0" smtClean="0">
                <a:solidFill>
                  <a:srgbClr val="305778"/>
                </a:solidFill>
                <a:latin typeface="Tahoma"/>
                <a:cs typeface="Tahoma"/>
              </a:rPr>
              <a:t> е </a:t>
            </a:r>
            <a:r>
              <a:rPr lang="ru-RU" sz="1400" spc="55" dirty="0" err="1" smtClean="0">
                <a:solidFill>
                  <a:srgbClr val="305778"/>
                </a:solidFill>
                <a:latin typeface="Tahoma"/>
                <a:cs typeface="Tahoma"/>
              </a:rPr>
              <a:t>свързано</a:t>
            </a:r>
            <a:r>
              <a:rPr lang="ru-RU" sz="1400" spc="55" dirty="0" smtClean="0">
                <a:solidFill>
                  <a:srgbClr val="305778"/>
                </a:solidFill>
                <a:latin typeface="Tahoma"/>
                <a:cs typeface="Tahoma"/>
              </a:rPr>
              <a:t> с </a:t>
            </a:r>
            <a:r>
              <a:rPr lang="ru-RU" sz="1400" spc="55" dirty="0" err="1" smtClean="0">
                <a:solidFill>
                  <a:srgbClr val="305778"/>
                </a:solidFill>
                <a:latin typeface="Tahoma"/>
                <a:cs typeface="Tahoma"/>
              </a:rPr>
              <a:t>твърде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малко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Твърде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малко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емоции</a:t>
            </a:r>
            <a:r>
              <a:rPr lang="ru-RU" sz="1400" spc="55" dirty="0" smtClean="0">
                <a:solidFill>
                  <a:srgbClr val="305778"/>
                </a:solidFill>
                <a:latin typeface="Tahoma"/>
                <a:cs typeface="Tahoma"/>
              </a:rPr>
              <a:t>, мотивация или </a:t>
            </a:r>
            <a:r>
              <a:rPr lang="ru-RU" sz="1400" spc="55" dirty="0" err="1" smtClean="0">
                <a:solidFill>
                  <a:srgbClr val="305778"/>
                </a:solidFill>
                <a:latin typeface="Tahoma"/>
                <a:cs typeface="Tahoma"/>
              </a:rPr>
              <a:t>грижа</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Стресът</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може</a:t>
            </a:r>
            <a:r>
              <a:rPr lang="ru-RU" sz="1400" spc="55" dirty="0" smtClean="0">
                <a:solidFill>
                  <a:srgbClr val="305778"/>
                </a:solidFill>
                <a:latin typeface="Tahoma"/>
                <a:cs typeface="Tahoma"/>
              </a:rPr>
              <a:t> да </a:t>
            </a:r>
            <a:r>
              <a:rPr lang="ru-RU" sz="1400" spc="55" dirty="0" err="1" smtClean="0">
                <a:solidFill>
                  <a:srgbClr val="305778"/>
                </a:solidFill>
                <a:latin typeface="Tahoma"/>
                <a:cs typeface="Tahoma"/>
              </a:rPr>
              <a:t>ви</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накара</a:t>
            </a:r>
            <a:r>
              <a:rPr lang="ru-RU" sz="1400" spc="55" dirty="0" smtClean="0">
                <a:solidFill>
                  <a:srgbClr val="305778"/>
                </a:solidFill>
                <a:latin typeface="Tahoma"/>
                <a:cs typeface="Tahoma"/>
              </a:rPr>
              <a:t> да се </a:t>
            </a:r>
            <a:r>
              <a:rPr lang="ru-RU" sz="1400" spc="55" dirty="0" err="1" smtClean="0">
                <a:solidFill>
                  <a:srgbClr val="305778"/>
                </a:solidFill>
                <a:latin typeface="Tahoma"/>
                <a:cs typeface="Tahoma"/>
              </a:rPr>
              <a:t>чувствате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претоварени</a:t>
            </a:r>
            <a:r>
              <a:rPr lang="ru-RU" sz="1400" spc="55" dirty="0" smtClean="0">
                <a:solidFill>
                  <a:srgbClr val="305778"/>
                </a:solidFill>
                <a:latin typeface="Tahoma"/>
                <a:cs typeface="Tahoma"/>
              </a:rPr>
              <a:t>, но </a:t>
            </a:r>
            <a:r>
              <a:rPr lang="ru-RU" sz="1400" spc="55" dirty="0" err="1" smtClean="0">
                <a:solidFill>
                  <a:srgbClr val="305778"/>
                </a:solidFill>
                <a:latin typeface="Tahoma"/>
                <a:cs typeface="Tahoma"/>
              </a:rPr>
              <a:t>прегарянето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ви</a:t>
            </a:r>
            <a:r>
              <a:rPr lang="ru-RU" sz="1400" spc="55" dirty="0" smtClean="0">
                <a:solidFill>
                  <a:srgbClr val="305778"/>
                </a:solidFill>
                <a:latin typeface="Tahoma"/>
                <a:cs typeface="Tahoma"/>
              </a:rPr>
              <a:t> кара да се </a:t>
            </a:r>
            <a:r>
              <a:rPr lang="ru-RU" sz="1400" spc="55" dirty="0" err="1" smtClean="0">
                <a:solidFill>
                  <a:srgbClr val="305778"/>
                </a:solidFill>
                <a:latin typeface="Tahoma"/>
                <a:cs typeface="Tahoma"/>
              </a:rPr>
              <a:t>чувствате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изчерпани</a:t>
            </a:r>
            <a:r>
              <a:rPr lang="ru-RU" sz="1400" spc="55" dirty="0" smtClean="0">
                <a:solidFill>
                  <a:srgbClr val="305778"/>
                </a:solidFill>
                <a:latin typeface="Tahoma"/>
                <a:cs typeface="Tahoma"/>
              </a:rPr>
              <a:t> и </a:t>
            </a:r>
            <a:r>
              <a:rPr lang="ru-RU" sz="1400" spc="55" dirty="0" err="1" smtClean="0">
                <a:solidFill>
                  <a:srgbClr val="305778"/>
                </a:solidFill>
                <a:latin typeface="Tahoma"/>
                <a:cs typeface="Tahoma"/>
              </a:rPr>
              <a:t>изразходвани</a:t>
            </a:r>
            <a:r>
              <a:rPr lang="ru-RU" sz="1400" spc="55" dirty="0" smtClean="0">
                <a:solidFill>
                  <a:srgbClr val="305778"/>
                </a:solidFill>
                <a:latin typeface="Tahoma"/>
                <a:cs typeface="Tahoma"/>
              </a:rPr>
              <a:t>.</a:t>
            </a:r>
            <a:endParaRPr sz="1400" dirty="0">
              <a:latin typeface="Tahoma"/>
              <a:cs typeface="Tahoma"/>
            </a:endParaRPr>
          </a:p>
        </p:txBody>
      </p:sp>
      <p:sp>
        <p:nvSpPr>
          <p:cNvPr id="7" name="object 7"/>
          <p:cNvSpPr txBox="1"/>
          <p:nvPr/>
        </p:nvSpPr>
        <p:spPr>
          <a:xfrm>
            <a:off x="113344" y="1428750"/>
            <a:ext cx="4766361" cy="3068148"/>
          </a:xfrm>
          <a:prstGeom prst="rect">
            <a:avLst/>
          </a:prstGeom>
        </p:spPr>
        <p:txBody>
          <a:bodyPr vert="horz" wrap="square" lIns="0" tIns="13335" rIns="0" bIns="0" rtlCol="0">
            <a:spAutoFit/>
          </a:bodyPr>
          <a:lstStyle/>
          <a:p>
            <a:pPr marL="12700" marR="41275">
              <a:lnSpc>
                <a:spcPct val="100000"/>
              </a:lnSpc>
              <a:spcBef>
                <a:spcPts val="105"/>
              </a:spcBef>
            </a:pPr>
            <a:r>
              <a:rPr lang="ru-RU" sz="1400" spc="55" dirty="0" err="1" smtClean="0">
                <a:solidFill>
                  <a:srgbClr val="305778"/>
                </a:solidFill>
                <a:latin typeface="Tahoma"/>
                <a:cs typeface="Tahoma"/>
              </a:rPr>
              <a:t>Животът</a:t>
            </a:r>
            <a:r>
              <a:rPr lang="ru-RU" sz="1400" spc="55" dirty="0" smtClean="0">
                <a:solidFill>
                  <a:srgbClr val="305778"/>
                </a:solidFill>
                <a:latin typeface="Tahoma"/>
                <a:cs typeface="Tahoma"/>
              </a:rPr>
              <a:t> ни става </a:t>
            </a:r>
            <a:r>
              <a:rPr lang="ru-RU" sz="1400" spc="55" dirty="0" err="1" smtClean="0">
                <a:solidFill>
                  <a:srgbClr val="305778"/>
                </a:solidFill>
                <a:latin typeface="Tahoma"/>
                <a:cs typeface="Tahoma"/>
              </a:rPr>
              <a:t>натоварен</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докато</a:t>
            </a:r>
            <a:r>
              <a:rPr lang="ru-RU" sz="1400" spc="55" dirty="0" smtClean="0">
                <a:solidFill>
                  <a:srgbClr val="305778"/>
                </a:solidFill>
                <a:latin typeface="Tahoma"/>
                <a:cs typeface="Tahoma"/>
              </a:rPr>
              <a:t> се </a:t>
            </a:r>
            <a:r>
              <a:rPr lang="ru-RU" sz="1400" spc="55" dirty="0" err="1" smtClean="0">
                <a:solidFill>
                  <a:srgbClr val="305778"/>
                </a:solidFill>
                <a:latin typeface="Tahoma"/>
                <a:cs typeface="Tahoma"/>
              </a:rPr>
              <a:t>справяме</a:t>
            </a:r>
            <a:r>
              <a:rPr lang="ru-RU" sz="1400" spc="55" dirty="0" smtClean="0">
                <a:solidFill>
                  <a:srgbClr val="305778"/>
                </a:solidFill>
                <a:latin typeface="Tahoma"/>
                <a:cs typeface="Tahoma"/>
              </a:rPr>
              <a:t> с </a:t>
            </a:r>
            <a:r>
              <a:rPr lang="ru-RU" sz="1400" spc="55" dirty="0" err="1" smtClean="0">
                <a:solidFill>
                  <a:srgbClr val="305778"/>
                </a:solidFill>
                <a:latin typeface="Tahoma"/>
                <a:cs typeface="Tahoma"/>
              </a:rPr>
              <a:t>различни</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ежедневни</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задължения</a:t>
            </a:r>
            <a:r>
              <a:rPr lang="ru-RU" sz="1400" spc="55" dirty="0" smtClean="0">
                <a:solidFill>
                  <a:srgbClr val="305778"/>
                </a:solidFill>
                <a:latin typeface="Tahoma"/>
                <a:cs typeface="Tahoma"/>
              </a:rPr>
              <a:t>, било то работа, </a:t>
            </a:r>
            <a:r>
              <a:rPr lang="ru-RU" sz="1400" spc="55" dirty="0" err="1" smtClean="0">
                <a:solidFill>
                  <a:srgbClr val="305778"/>
                </a:solidFill>
                <a:latin typeface="Tahoma"/>
                <a:cs typeface="Tahoma"/>
              </a:rPr>
              <a:t>подпомагане</a:t>
            </a:r>
            <a:r>
              <a:rPr lang="ru-RU" sz="1400" spc="55" dirty="0" smtClean="0">
                <a:solidFill>
                  <a:srgbClr val="305778"/>
                </a:solidFill>
                <a:latin typeface="Tahoma"/>
                <a:cs typeface="Tahoma"/>
              </a:rPr>
              <a:t> на </a:t>
            </a:r>
            <a:r>
              <a:rPr lang="ru-RU" sz="1400" spc="55" dirty="0" err="1" smtClean="0">
                <a:solidFill>
                  <a:srgbClr val="305778"/>
                </a:solidFill>
                <a:latin typeface="Tahoma"/>
                <a:cs typeface="Tahoma"/>
              </a:rPr>
              <a:t>другите</a:t>
            </a:r>
            <a:r>
              <a:rPr lang="ru-RU" sz="1400" spc="55" dirty="0" smtClean="0">
                <a:solidFill>
                  <a:srgbClr val="305778"/>
                </a:solidFill>
                <a:latin typeface="Tahoma"/>
                <a:cs typeface="Tahoma"/>
              </a:rPr>
              <a:t> или </a:t>
            </a:r>
            <a:r>
              <a:rPr lang="ru-RU" sz="1400" spc="55" dirty="0" err="1" smtClean="0">
                <a:solidFill>
                  <a:srgbClr val="305778"/>
                </a:solidFill>
                <a:latin typeface="Tahoma"/>
                <a:cs typeface="Tahoma"/>
              </a:rPr>
              <a:t>грижа</a:t>
            </a:r>
            <a:r>
              <a:rPr lang="ru-RU" sz="1400" spc="55" dirty="0" smtClean="0">
                <a:solidFill>
                  <a:srgbClr val="305778"/>
                </a:solidFill>
                <a:latin typeface="Tahoma"/>
                <a:cs typeface="Tahoma"/>
              </a:rPr>
              <a:t> за </a:t>
            </a:r>
            <a:r>
              <a:rPr lang="ru-RU" sz="1400" spc="55" dirty="0" err="1" smtClean="0">
                <a:solidFill>
                  <a:srgbClr val="305778"/>
                </a:solidFill>
                <a:latin typeface="Tahoma"/>
                <a:cs typeface="Tahoma"/>
              </a:rPr>
              <a:t>семействата</a:t>
            </a:r>
            <a:r>
              <a:rPr lang="ru-RU" sz="1400" spc="55" dirty="0" smtClean="0">
                <a:solidFill>
                  <a:srgbClr val="305778"/>
                </a:solidFill>
                <a:latin typeface="Tahoma"/>
                <a:cs typeface="Tahoma"/>
              </a:rPr>
              <a:t> ни. </a:t>
            </a:r>
            <a:r>
              <a:rPr lang="ru-RU" sz="1400" spc="55" dirty="0" err="1" smtClean="0">
                <a:solidFill>
                  <a:srgbClr val="305778"/>
                </a:solidFill>
                <a:latin typeface="Tahoma"/>
                <a:cs typeface="Tahoma"/>
              </a:rPr>
              <a:t>Понякога</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сме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твърде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заети</a:t>
            </a:r>
            <a:r>
              <a:rPr lang="ru-RU" sz="1400" spc="55" dirty="0" smtClean="0">
                <a:solidFill>
                  <a:srgbClr val="305778"/>
                </a:solidFill>
                <a:latin typeface="Tahoma"/>
                <a:cs typeface="Tahoma"/>
              </a:rPr>
              <a:t> и </a:t>
            </a:r>
            <a:r>
              <a:rPr lang="ru-RU" sz="1400" spc="55" dirty="0" err="1" smtClean="0">
                <a:solidFill>
                  <a:srgbClr val="305778"/>
                </a:solidFill>
                <a:latin typeface="Tahoma"/>
                <a:cs typeface="Tahoma"/>
              </a:rPr>
              <a:t>забравяме</a:t>
            </a:r>
            <a:r>
              <a:rPr lang="ru-RU" sz="1400" spc="55" dirty="0" smtClean="0">
                <a:solidFill>
                  <a:srgbClr val="305778"/>
                </a:solidFill>
                <a:latin typeface="Tahoma"/>
                <a:cs typeface="Tahoma"/>
              </a:rPr>
              <a:t> да се </a:t>
            </a:r>
            <a:r>
              <a:rPr lang="ru-RU" sz="1400" spc="55" dirty="0" err="1" smtClean="0">
                <a:solidFill>
                  <a:srgbClr val="305778"/>
                </a:solidFill>
                <a:latin typeface="Tahoma"/>
                <a:cs typeface="Tahoma"/>
              </a:rPr>
              <a:t>отдръпнем</a:t>
            </a:r>
            <a:r>
              <a:rPr lang="ru-RU" sz="1400" spc="55" dirty="0" smtClean="0">
                <a:solidFill>
                  <a:srgbClr val="305778"/>
                </a:solidFill>
                <a:latin typeface="Tahoma"/>
                <a:cs typeface="Tahoma"/>
              </a:rPr>
              <a:t> и да си </a:t>
            </a:r>
            <a:r>
              <a:rPr lang="ru-RU" sz="1400" spc="55" dirty="0" err="1" smtClean="0">
                <a:solidFill>
                  <a:srgbClr val="305778"/>
                </a:solidFill>
                <a:latin typeface="Tahoma"/>
                <a:cs typeface="Tahoma"/>
              </a:rPr>
              <a:t>починем</a:t>
            </a:r>
            <a:r>
              <a:rPr lang="ru-RU" sz="1400" spc="55" dirty="0" smtClean="0">
                <a:solidFill>
                  <a:srgbClr val="305778"/>
                </a:solidFill>
                <a:latin typeface="Tahoma"/>
                <a:cs typeface="Tahoma"/>
              </a:rPr>
              <a:t>.</a:t>
            </a:r>
          </a:p>
          <a:p>
            <a:pPr marL="12700" marR="41275">
              <a:lnSpc>
                <a:spcPct val="100000"/>
              </a:lnSpc>
              <a:spcBef>
                <a:spcPts val="105"/>
              </a:spcBef>
            </a:pPr>
            <a:r>
              <a:rPr lang="ru-RU" sz="1400" spc="55" dirty="0" err="1" smtClean="0">
                <a:solidFill>
                  <a:srgbClr val="305778"/>
                </a:solidFill>
                <a:latin typeface="Tahoma"/>
                <a:cs typeface="Tahoma"/>
              </a:rPr>
              <a:t>Тогава</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може</a:t>
            </a:r>
            <a:r>
              <a:rPr lang="ru-RU" sz="1400" spc="55" dirty="0" smtClean="0">
                <a:solidFill>
                  <a:srgbClr val="305778"/>
                </a:solidFill>
                <a:latin typeface="Tahoma"/>
                <a:cs typeface="Tahoma"/>
              </a:rPr>
              <a:t> да </a:t>
            </a:r>
            <a:r>
              <a:rPr lang="ru-RU" sz="1400" spc="55" dirty="0" err="1" smtClean="0">
                <a:solidFill>
                  <a:srgbClr val="305778"/>
                </a:solidFill>
                <a:latin typeface="Tahoma"/>
                <a:cs typeface="Tahoma"/>
              </a:rPr>
              <a:t>възникне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прегаряне</a:t>
            </a:r>
            <a:r>
              <a:rPr lang="ru-RU" sz="1400" spc="55" dirty="0" smtClean="0">
                <a:solidFill>
                  <a:srgbClr val="305778"/>
                </a:solidFill>
                <a:latin typeface="Tahoma"/>
                <a:cs typeface="Tahoma"/>
              </a:rPr>
              <a:t>.</a:t>
            </a:r>
          </a:p>
          <a:p>
            <a:pPr marL="12700" marR="41275">
              <a:lnSpc>
                <a:spcPct val="100000"/>
              </a:lnSpc>
              <a:spcBef>
                <a:spcPts val="105"/>
              </a:spcBef>
            </a:pPr>
            <a:r>
              <a:rPr lang="ru-RU" sz="1400" spc="55" dirty="0" err="1" smtClean="0">
                <a:solidFill>
                  <a:srgbClr val="305778"/>
                </a:solidFill>
                <a:latin typeface="Tahoma"/>
                <a:cs typeface="Tahoma"/>
              </a:rPr>
              <a:t>Прегарянето</a:t>
            </a:r>
            <a:r>
              <a:rPr lang="ru-RU" sz="1400" spc="55" dirty="0" smtClean="0">
                <a:solidFill>
                  <a:srgbClr val="305778"/>
                </a:solidFill>
                <a:latin typeface="Tahoma"/>
                <a:cs typeface="Tahoma"/>
              </a:rPr>
              <a:t> е форма на </a:t>
            </a:r>
            <a:r>
              <a:rPr lang="ru-RU" sz="1400" spc="55" dirty="0" err="1" smtClean="0">
                <a:solidFill>
                  <a:srgbClr val="305778"/>
                </a:solidFill>
                <a:latin typeface="Tahoma"/>
                <a:cs typeface="Tahoma"/>
              </a:rPr>
              <a:t>изтощение</a:t>
            </a:r>
            <a:r>
              <a:rPr lang="ru-RU" sz="1400" spc="55" dirty="0" smtClean="0">
                <a:solidFill>
                  <a:srgbClr val="305778"/>
                </a:solidFill>
                <a:latin typeface="Tahoma"/>
                <a:cs typeface="Tahoma"/>
              </a:rPr>
              <a:t>, причинена от постоянно чувство на </a:t>
            </a:r>
            <a:r>
              <a:rPr lang="ru-RU" sz="1400" spc="55" dirty="0" err="1" smtClean="0">
                <a:solidFill>
                  <a:srgbClr val="305778"/>
                </a:solidFill>
                <a:latin typeface="Tahoma"/>
                <a:cs typeface="Tahoma"/>
              </a:rPr>
              <a:t>претовареност</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Това</a:t>
            </a:r>
            <a:r>
              <a:rPr lang="ru-RU" sz="1400" spc="55" dirty="0" smtClean="0">
                <a:solidFill>
                  <a:srgbClr val="305778"/>
                </a:solidFill>
                <a:latin typeface="Tahoma"/>
                <a:cs typeface="Tahoma"/>
              </a:rPr>
              <a:t> се </a:t>
            </a:r>
            <a:r>
              <a:rPr lang="ru-RU" sz="1400" spc="55" dirty="0" err="1" smtClean="0">
                <a:solidFill>
                  <a:srgbClr val="305778"/>
                </a:solidFill>
                <a:latin typeface="Tahoma"/>
                <a:cs typeface="Tahoma"/>
              </a:rPr>
              <a:t>случва</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когато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изпитваме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твърде</a:t>
            </a:r>
            <a:r>
              <a:rPr lang="ru-RU" sz="1400" spc="55" dirty="0" smtClean="0">
                <a:solidFill>
                  <a:srgbClr val="305778"/>
                </a:solidFill>
                <a:latin typeface="Tahoma"/>
                <a:cs typeface="Tahoma"/>
              </a:rPr>
              <a:t> много </a:t>
            </a:r>
            <a:r>
              <a:rPr lang="ru-RU" sz="1400" spc="55" dirty="0" err="1" smtClean="0">
                <a:solidFill>
                  <a:srgbClr val="305778"/>
                </a:solidFill>
                <a:latin typeface="Tahoma"/>
                <a:cs typeface="Tahoma"/>
              </a:rPr>
              <a:t>емоционална</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физическа</a:t>
            </a:r>
            <a:r>
              <a:rPr lang="ru-RU" sz="1400" spc="55" dirty="0" smtClean="0">
                <a:solidFill>
                  <a:srgbClr val="305778"/>
                </a:solidFill>
                <a:latin typeface="Tahoma"/>
                <a:cs typeface="Tahoma"/>
              </a:rPr>
              <a:t> и </a:t>
            </a:r>
            <a:r>
              <a:rPr lang="ru-RU" sz="1400" spc="55" dirty="0" err="1" smtClean="0">
                <a:solidFill>
                  <a:srgbClr val="305778"/>
                </a:solidFill>
                <a:latin typeface="Tahoma"/>
                <a:cs typeface="Tahoma"/>
              </a:rPr>
              <a:t>психическа</a:t>
            </a:r>
            <a:r>
              <a:rPr lang="ru-RU" sz="1400" spc="55" dirty="0" smtClean="0">
                <a:solidFill>
                  <a:srgbClr val="305778"/>
                </a:solidFill>
                <a:latin typeface="Tahoma"/>
                <a:cs typeface="Tahoma"/>
              </a:rPr>
              <a:t> умора за </a:t>
            </a:r>
            <a:r>
              <a:rPr lang="ru-RU" sz="1400" spc="55" dirty="0" err="1" smtClean="0">
                <a:solidFill>
                  <a:srgbClr val="305778"/>
                </a:solidFill>
                <a:latin typeface="Tahoma"/>
                <a:cs typeface="Tahoma"/>
              </a:rPr>
              <a:t>твърде</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дълго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време</a:t>
            </a:r>
            <a:r>
              <a:rPr lang="ru-RU" sz="1400" spc="55" dirty="0" smtClean="0">
                <a:solidFill>
                  <a:srgbClr val="305778"/>
                </a:solidFill>
                <a:latin typeface="Tahoma"/>
                <a:cs typeface="Tahoma"/>
              </a:rPr>
              <a:t>.</a:t>
            </a:r>
          </a:p>
          <a:p>
            <a:pPr marL="12700" marR="41275">
              <a:lnSpc>
                <a:spcPct val="100000"/>
              </a:lnSpc>
              <a:spcBef>
                <a:spcPts val="105"/>
              </a:spcBef>
            </a:pPr>
            <a:r>
              <a:rPr lang="ru-RU" sz="1400" spc="55" dirty="0" smtClean="0">
                <a:solidFill>
                  <a:srgbClr val="305778"/>
                </a:solidFill>
                <a:latin typeface="Tahoma"/>
                <a:cs typeface="Tahoma"/>
              </a:rPr>
              <a:t>В много случаи </a:t>
            </a:r>
            <a:r>
              <a:rPr lang="ru-RU" sz="1400" spc="55" dirty="0" err="1" smtClean="0">
                <a:solidFill>
                  <a:srgbClr val="305778"/>
                </a:solidFill>
                <a:latin typeface="Tahoma"/>
                <a:cs typeface="Tahoma"/>
              </a:rPr>
              <a:t>прегарянето</a:t>
            </a:r>
            <a:r>
              <a:rPr lang="ru-RU" sz="1400" spc="55" dirty="0" smtClean="0">
                <a:solidFill>
                  <a:srgbClr val="305778"/>
                </a:solidFill>
                <a:latin typeface="Tahoma"/>
                <a:cs typeface="Tahoma"/>
              </a:rPr>
              <a:t> е </a:t>
            </a:r>
            <a:r>
              <a:rPr lang="ru-RU" sz="1400" spc="55" dirty="0" err="1" smtClean="0">
                <a:solidFill>
                  <a:srgbClr val="305778"/>
                </a:solidFill>
                <a:latin typeface="Tahoma"/>
                <a:cs typeface="Tahoma"/>
              </a:rPr>
              <a:t>свързано</a:t>
            </a:r>
            <a:r>
              <a:rPr lang="ru-RU" sz="1400" spc="55" dirty="0" smtClean="0">
                <a:solidFill>
                  <a:srgbClr val="305778"/>
                </a:solidFill>
                <a:latin typeface="Tahoma"/>
                <a:cs typeface="Tahoma"/>
              </a:rPr>
              <a:t> с </a:t>
            </a:r>
            <a:r>
              <a:rPr lang="ru-RU" sz="1400" spc="55" dirty="0" err="1" smtClean="0">
                <a:solidFill>
                  <a:srgbClr val="305778"/>
                </a:solidFill>
                <a:latin typeface="Tahoma"/>
                <a:cs typeface="Tahoma"/>
              </a:rPr>
              <a:t>работата</a:t>
            </a:r>
            <a:r>
              <a:rPr lang="ru-RU" sz="1400" spc="55" dirty="0" smtClean="0">
                <a:solidFill>
                  <a:srgbClr val="305778"/>
                </a:solidFill>
                <a:latin typeface="Tahoma"/>
                <a:cs typeface="Tahoma"/>
              </a:rPr>
              <a:t>. Но </a:t>
            </a:r>
            <a:r>
              <a:rPr lang="ru-RU" sz="1400" spc="55" dirty="0" err="1" smtClean="0">
                <a:solidFill>
                  <a:srgbClr val="305778"/>
                </a:solidFill>
                <a:latin typeface="Tahoma"/>
                <a:cs typeface="Tahoma"/>
              </a:rPr>
              <a:t>прегарянето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може</a:t>
            </a:r>
            <a:r>
              <a:rPr lang="ru-RU" sz="1400" spc="55" dirty="0" smtClean="0">
                <a:solidFill>
                  <a:srgbClr val="305778"/>
                </a:solidFill>
                <a:latin typeface="Tahoma"/>
                <a:cs typeface="Tahoma"/>
              </a:rPr>
              <a:t> да се случи и в </a:t>
            </a:r>
            <a:r>
              <a:rPr lang="ru-RU" sz="1400" spc="55" dirty="0" err="1" smtClean="0">
                <a:solidFill>
                  <a:srgbClr val="305778"/>
                </a:solidFill>
                <a:latin typeface="Tahoma"/>
                <a:cs typeface="Tahoma"/>
              </a:rPr>
              <a:t>други</a:t>
            </a:r>
            <a:r>
              <a:rPr lang="ru-RU" sz="1400" spc="55" dirty="0" smtClean="0">
                <a:solidFill>
                  <a:srgbClr val="305778"/>
                </a:solidFill>
                <a:latin typeface="Tahoma"/>
                <a:cs typeface="Tahoma"/>
              </a:rPr>
              <a:t> области от живота </a:t>
            </a:r>
            <a:r>
              <a:rPr lang="ru-RU" sz="1400" spc="55" dirty="0" err="1" smtClean="0">
                <a:solidFill>
                  <a:srgbClr val="305778"/>
                </a:solidFill>
                <a:latin typeface="Tahoma"/>
                <a:cs typeface="Tahoma"/>
              </a:rPr>
              <a:t>ви</a:t>
            </a:r>
            <a:r>
              <a:rPr lang="ru-RU" sz="1400" spc="55" dirty="0" smtClean="0">
                <a:solidFill>
                  <a:srgbClr val="305778"/>
                </a:solidFill>
                <a:latin typeface="Tahoma"/>
                <a:cs typeface="Tahoma"/>
              </a:rPr>
              <a:t> и да </a:t>
            </a:r>
            <a:r>
              <a:rPr lang="ru-RU" sz="1400" spc="55" dirty="0" err="1" smtClean="0">
                <a:solidFill>
                  <a:srgbClr val="305778"/>
                </a:solidFill>
                <a:latin typeface="Tahoma"/>
                <a:cs typeface="Tahoma"/>
              </a:rPr>
              <a:t>повлияе</a:t>
            </a:r>
            <a:r>
              <a:rPr lang="ru-RU" sz="1400" spc="55" dirty="0" smtClean="0">
                <a:solidFill>
                  <a:srgbClr val="305778"/>
                </a:solidFill>
                <a:latin typeface="Tahoma"/>
                <a:cs typeface="Tahoma"/>
              </a:rPr>
              <a:t> на </a:t>
            </a:r>
            <a:r>
              <a:rPr lang="ru-RU" sz="1400" spc="55" dirty="0" err="1" smtClean="0">
                <a:solidFill>
                  <a:srgbClr val="305778"/>
                </a:solidFill>
                <a:latin typeface="Tahoma"/>
                <a:cs typeface="Tahoma"/>
              </a:rPr>
              <a:t>здравето</a:t>
            </a:r>
            <a:r>
              <a:rPr lang="ru-RU" sz="1400" spc="55" dirty="0" smtClean="0">
                <a:solidFill>
                  <a:srgbClr val="305778"/>
                </a:solidFill>
                <a:latin typeface="Tahoma"/>
                <a:cs typeface="Tahoma"/>
              </a:rPr>
              <a:t> </a:t>
            </a:r>
            <a:r>
              <a:rPr lang="ru-RU" sz="1400" spc="55" dirty="0" err="1" smtClean="0">
                <a:solidFill>
                  <a:srgbClr val="305778"/>
                </a:solidFill>
                <a:latin typeface="Tahoma"/>
                <a:cs typeface="Tahoma"/>
              </a:rPr>
              <a:t>ви</a:t>
            </a:r>
            <a:r>
              <a:rPr lang="ru-RU" sz="1400" spc="55" dirty="0" smtClean="0">
                <a:solidFill>
                  <a:srgbClr val="305778"/>
                </a:solidFill>
                <a:latin typeface="Tahoma"/>
                <a:cs typeface="Tahoma"/>
              </a:rPr>
              <a:t>.</a:t>
            </a:r>
            <a:endParaRPr sz="1400" dirty="0">
              <a:latin typeface="Tahoma"/>
              <a:cs typeface="Tahoma"/>
            </a:endParaRPr>
          </a:p>
        </p:txBody>
      </p:sp>
      <p:sp>
        <p:nvSpPr>
          <p:cNvPr id="8" name="object 8"/>
          <p:cNvSpPr txBox="1"/>
          <p:nvPr/>
        </p:nvSpPr>
        <p:spPr>
          <a:xfrm>
            <a:off x="709847" y="433323"/>
            <a:ext cx="3470961" cy="396904"/>
          </a:xfrm>
          <a:prstGeom prst="rect">
            <a:avLst/>
          </a:prstGeom>
        </p:spPr>
        <p:txBody>
          <a:bodyPr vert="horz" wrap="square" lIns="0" tIns="12065" rIns="0" bIns="0" rtlCol="0">
            <a:spAutoFit/>
          </a:bodyPr>
          <a:lstStyle/>
          <a:p>
            <a:pPr marL="12700">
              <a:lnSpc>
                <a:spcPct val="100000"/>
              </a:lnSpc>
              <a:spcBef>
                <a:spcPts val="95"/>
              </a:spcBef>
            </a:pPr>
            <a:r>
              <a:rPr lang="bg-BG" sz="2500" b="1" spc="85" dirty="0" smtClean="0">
                <a:solidFill>
                  <a:srgbClr val="FFFFFF"/>
                </a:solidFill>
                <a:latin typeface="Cambria"/>
                <a:cs typeface="Cambria"/>
              </a:rPr>
              <a:t>КАКВО Е </a:t>
            </a:r>
            <a:r>
              <a:rPr sz="2500" b="1" spc="-85" dirty="0" smtClean="0">
                <a:solidFill>
                  <a:srgbClr val="FFFFFF"/>
                </a:solidFill>
                <a:latin typeface="Cambria"/>
                <a:cs typeface="Cambria"/>
              </a:rPr>
              <a:t> </a:t>
            </a:r>
            <a:r>
              <a:rPr lang="en-US" sz="2500" b="1" spc="-10" dirty="0" smtClean="0">
                <a:solidFill>
                  <a:srgbClr val="FFFFFF"/>
                </a:solidFill>
                <a:latin typeface="Cambria"/>
                <a:cs typeface="Cambria"/>
              </a:rPr>
              <a:t>BURNOUT</a:t>
            </a:r>
            <a:r>
              <a:rPr sz="2500" b="1" spc="-10" dirty="0" smtClean="0">
                <a:solidFill>
                  <a:srgbClr val="FFFFFF"/>
                </a:solidFill>
                <a:latin typeface="Cambria"/>
                <a:cs typeface="Cambria"/>
              </a:rPr>
              <a:t>?</a:t>
            </a:r>
            <a:endParaRPr sz="2500" dirty="0">
              <a:latin typeface="Cambria"/>
              <a:cs typeface="Cambria"/>
            </a:endParaRPr>
          </a:p>
        </p:txBody>
      </p:sp>
      <p:sp>
        <p:nvSpPr>
          <p:cNvPr id="9" name="object 9"/>
          <p:cNvSpPr txBox="1">
            <a:spLocks noGrp="1"/>
          </p:cNvSpPr>
          <p:nvPr>
            <p:ph type="title"/>
          </p:nvPr>
        </p:nvSpPr>
        <p:spPr>
          <a:xfrm>
            <a:off x="5888228" y="133603"/>
            <a:ext cx="2071370" cy="299720"/>
          </a:xfrm>
          <a:prstGeom prst="rect">
            <a:avLst/>
          </a:prstGeom>
        </p:spPr>
        <p:txBody>
          <a:bodyPr vert="horz" wrap="square" lIns="0" tIns="12700" rIns="0" bIns="0" rtlCol="0">
            <a:spAutoFit/>
          </a:bodyPr>
          <a:lstStyle/>
          <a:p>
            <a:pPr marL="12700">
              <a:lnSpc>
                <a:spcPct val="100000"/>
              </a:lnSpc>
              <a:spcBef>
                <a:spcPts val="100"/>
              </a:spcBef>
            </a:pPr>
            <a:r>
              <a:rPr sz="1800" spc="-40" dirty="0">
                <a:solidFill>
                  <a:srgbClr val="F38022"/>
                </a:solidFill>
                <a:latin typeface="Tahoma"/>
                <a:cs typeface="Tahoma"/>
              </a:rPr>
              <a:t>Burnout</a:t>
            </a:r>
            <a:r>
              <a:rPr sz="1800" spc="-95" dirty="0">
                <a:solidFill>
                  <a:srgbClr val="F38022"/>
                </a:solidFill>
                <a:latin typeface="Tahoma"/>
                <a:cs typeface="Tahoma"/>
              </a:rPr>
              <a:t> </a:t>
            </a:r>
            <a:r>
              <a:rPr sz="1800" spc="80" dirty="0">
                <a:solidFill>
                  <a:srgbClr val="F38022"/>
                </a:solidFill>
                <a:latin typeface="Tahoma"/>
                <a:cs typeface="Tahoma"/>
              </a:rPr>
              <a:t>VS</a:t>
            </a:r>
            <a:r>
              <a:rPr sz="1800" spc="-110" dirty="0">
                <a:solidFill>
                  <a:srgbClr val="F38022"/>
                </a:solidFill>
                <a:latin typeface="Tahoma"/>
                <a:cs typeface="Tahoma"/>
              </a:rPr>
              <a:t> </a:t>
            </a:r>
            <a:r>
              <a:rPr sz="1800" spc="-10" dirty="0">
                <a:solidFill>
                  <a:srgbClr val="F38022"/>
                </a:solidFill>
                <a:latin typeface="Tahoma"/>
                <a:cs typeface="Tahoma"/>
              </a:rPr>
              <a:t>Stress</a:t>
            </a:r>
            <a:endParaRPr sz="1800">
              <a:latin typeface="Tahoma"/>
              <a:cs typeface="Tahoma"/>
            </a:endParaRPr>
          </a:p>
        </p:txBody>
      </p:sp>
      <p:pic>
        <p:nvPicPr>
          <p:cNvPr id="10" name="object 10"/>
          <p:cNvPicPr/>
          <p:nvPr/>
        </p:nvPicPr>
        <p:blipFill>
          <a:blip r:embed="rId2" cstate="print"/>
          <a:stretch>
            <a:fillRect/>
          </a:stretch>
        </p:blipFill>
        <p:spPr>
          <a:xfrm>
            <a:off x="5892672" y="3412262"/>
            <a:ext cx="2619375" cy="173123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753"/>
            <a:chOff x="0" y="0"/>
            <a:chExt cx="9144000" cy="5143753"/>
          </a:xfrm>
        </p:grpSpPr>
        <p:sp>
          <p:nvSpPr>
            <p:cNvPr id="3" name="object 3"/>
            <p:cNvSpPr/>
            <p:nvPr/>
          </p:nvSpPr>
          <p:spPr>
            <a:xfrm>
              <a:off x="0" y="1274699"/>
              <a:ext cx="4876800" cy="3869054"/>
            </a:xfrm>
            <a:custGeom>
              <a:avLst/>
              <a:gdLst/>
              <a:ahLst/>
              <a:cxnLst/>
              <a:rect l="l" t="t" r="r" b="b"/>
              <a:pathLst>
                <a:path w="4876800" h="3869054">
                  <a:moveTo>
                    <a:pt x="4876800" y="0"/>
                  </a:moveTo>
                  <a:lnTo>
                    <a:pt x="0" y="0"/>
                  </a:lnTo>
                  <a:lnTo>
                    <a:pt x="0" y="3868801"/>
                  </a:lnTo>
                  <a:lnTo>
                    <a:pt x="4876800" y="3868801"/>
                  </a:lnTo>
                  <a:lnTo>
                    <a:pt x="4876800" y="0"/>
                  </a:lnTo>
                  <a:close/>
                </a:path>
              </a:pathLst>
            </a:custGeom>
            <a:solidFill>
              <a:srgbClr val="ECD2BA"/>
            </a:solidFill>
          </p:spPr>
          <p:txBody>
            <a:bodyPr wrap="square" lIns="0" tIns="0" rIns="0" bIns="0" rtlCol="0"/>
            <a:lstStyle/>
            <a:p>
              <a:endParaRPr/>
            </a:p>
          </p:txBody>
        </p:sp>
        <p:sp>
          <p:nvSpPr>
            <p:cNvPr id="4" name="object 4"/>
            <p:cNvSpPr/>
            <p:nvPr/>
          </p:nvSpPr>
          <p:spPr>
            <a:xfrm>
              <a:off x="0" y="0"/>
              <a:ext cx="4876800" cy="1275080"/>
            </a:xfrm>
            <a:custGeom>
              <a:avLst/>
              <a:gdLst/>
              <a:ahLst/>
              <a:cxnLst/>
              <a:rect l="l" t="t" r="r" b="b"/>
              <a:pathLst>
                <a:path w="4876800" h="1275080">
                  <a:moveTo>
                    <a:pt x="4876800" y="0"/>
                  </a:moveTo>
                  <a:lnTo>
                    <a:pt x="0" y="0"/>
                  </a:lnTo>
                  <a:lnTo>
                    <a:pt x="0" y="1274699"/>
                  </a:lnTo>
                  <a:lnTo>
                    <a:pt x="4876800" y="1274699"/>
                  </a:lnTo>
                  <a:lnTo>
                    <a:pt x="4876800" y="0"/>
                  </a:lnTo>
                  <a:close/>
                </a:path>
              </a:pathLst>
            </a:custGeom>
            <a:solidFill>
              <a:srgbClr val="F38022"/>
            </a:solidFill>
          </p:spPr>
          <p:txBody>
            <a:bodyPr wrap="square" lIns="0" tIns="0" rIns="0" bIns="0" rtlCol="0"/>
            <a:lstStyle/>
            <a:p>
              <a:endParaRPr/>
            </a:p>
          </p:txBody>
        </p:sp>
        <p:sp>
          <p:nvSpPr>
            <p:cNvPr id="5" name="object 5"/>
            <p:cNvSpPr/>
            <p:nvPr/>
          </p:nvSpPr>
          <p:spPr>
            <a:xfrm>
              <a:off x="4876800" y="0"/>
              <a:ext cx="4267200" cy="5143500"/>
            </a:xfrm>
            <a:custGeom>
              <a:avLst/>
              <a:gdLst/>
              <a:ahLst/>
              <a:cxnLst/>
              <a:rect l="l" t="t" r="r" b="b"/>
              <a:pathLst>
                <a:path w="4267200" h="5143500">
                  <a:moveTo>
                    <a:pt x="4267200" y="0"/>
                  </a:moveTo>
                  <a:lnTo>
                    <a:pt x="0" y="0"/>
                  </a:lnTo>
                  <a:lnTo>
                    <a:pt x="0" y="5143500"/>
                  </a:lnTo>
                  <a:lnTo>
                    <a:pt x="4267200" y="5143500"/>
                  </a:lnTo>
                  <a:lnTo>
                    <a:pt x="4267200" y="0"/>
                  </a:lnTo>
                  <a:close/>
                </a:path>
              </a:pathLst>
            </a:custGeom>
            <a:solidFill>
              <a:srgbClr val="ECE8E2"/>
            </a:solidFill>
          </p:spPr>
          <p:txBody>
            <a:bodyPr wrap="square" lIns="0" tIns="0" rIns="0" bIns="0" rtlCol="0"/>
            <a:lstStyle/>
            <a:p>
              <a:endParaRPr/>
            </a:p>
          </p:txBody>
        </p:sp>
      </p:grpSp>
      <p:sp>
        <p:nvSpPr>
          <p:cNvPr id="6" name="object 6"/>
          <p:cNvSpPr txBox="1"/>
          <p:nvPr/>
        </p:nvSpPr>
        <p:spPr>
          <a:xfrm>
            <a:off x="152400" y="1410715"/>
            <a:ext cx="4807527" cy="3504164"/>
          </a:xfrm>
          <a:prstGeom prst="rect">
            <a:avLst/>
          </a:prstGeom>
        </p:spPr>
        <p:txBody>
          <a:bodyPr vert="horz" wrap="square" lIns="0" tIns="13335" rIns="0" bIns="0" rtlCol="0">
            <a:spAutoFit/>
          </a:bodyPr>
          <a:lstStyle/>
          <a:p>
            <a:pPr marL="299085" indent="-286385">
              <a:lnSpc>
                <a:spcPct val="100000"/>
              </a:lnSpc>
              <a:spcBef>
                <a:spcPts val="105"/>
              </a:spcBef>
              <a:buFont typeface="Arial MT"/>
              <a:buChar char="•"/>
              <a:tabLst>
                <a:tab pos="299085" algn="l"/>
              </a:tabLst>
            </a:pPr>
            <a:r>
              <a:rPr lang="ru-RU" sz="1200" spc="65" dirty="0" err="1" smtClean="0">
                <a:solidFill>
                  <a:srgbClr val="305778"/>
                </a:solidFill>
                <a:latin typeface="Tahoma"/>
                <a:cs typeface="Tahoma"/>
              </a:rPr>
              <a:t>Неуправляеми</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натоварвания</a:t>
            </a:r>
            <a:endParaRPr lang="ru-RU" sz="1200" spc="65" dirty="0" smtClean="0">
              <a:solidFill>
                <a:srgbClr val="305778"/>
              </a:solidFill>
              <a:latin typeface="Tahoma"/>
              <a:cs typeface="Tahoma"/>
            </a:endParaRPr>
          </a:p>
          <a:p>
            <a:pPr marL="299085" indent="-286385">
              <a:lnSpc>
                <a:spcPct val="100000"/>
              </a:lnSpc>
              <a:spcBef>
                <a:spcPts val="105"/>
              </a:spcBef>
              <a:buFont typeface="Arial MT"/>
              <a:buChar char="•"/>
              <a:tabLst>
                <a:tab pos="299085" algn="l"/>
              </a:tabLst>
            </a:pPr>
            <a:r>
              <a:rPr lang="ru-RU" sz="1200" spc="65" dirty="0" smtClean="0">
                <a:solidFill>
                  <a:srgbClr val="305778"/>
                </a:solidFill>
                <a:latin typeface="Tahoma"/>
                <a:cs typeface="Tahoma"/>
              </a:rPr>
              <a:t>Несправедливо отношение на </a:t>
            </a:r>
            <a:r>
              <a:rPr lang="ru-RU" sz="1200" spc="65" dirty="0" err="1" smtClean="0">
                <a:solidFill>
                  <a:srgbClr val="305778"/>
                </a:solidFill>
                <a:latin typeface="Tahoma"/>
                <a:cs typeface="Tahoma"/>
              </a:rPr>
              <a:t>работното</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място</a:t>
            </a:r>
            <a:endParaRPr lang="ru-RU" sz="1200" spc="65" dirty="0" smtClean="0">
              <a:solidFill>
                <a:srgbClr val="305778"/>
              </a:solidFill>
              <a:latin typeface="Tahoma"/>
              <a:cs typeface="Tahoma"/>
            </a:endParaRPr>
          </a:p>
          <a:p>
            <a:pPr marL="299085" indent="-286385">
              <a:lnSpc>
                <a:spcPct val="100000"/>
              </a:lnSpc>
              <a:spcBef>
                <a:spcPts val="105"/>
              </a:spcBef>
              <a:buFont typeface="Arial MT"/>
              <a:buChar char="•"/>
              <a:tabLst>
                <a:tab pos="299085" algn="l"/>
              </a:tabLst>
            </a:pPr>
            <a:r>
              <a:rPr lang="ru-RU" sz="1200" spc="65" dirty="0" err="1" smtClean="0">
                <a:solidFill>
                  <a:srgbClr val="305778"/>
                </a:solidFill>
                <a:latin typeface="Tahoma"/>
                <a:cs typeface="Tahoma"/>
              </a:rPr>
              <a:t>Объркващи</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служебни</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отговорности</a:t>
            </a:r>
            <a:endParaRPr lang="ru-RU" sz="1200" spc="65" dirty="0" smtClean="0">
              <a:solidFill>
                <a:srgbClr val="305778"/>
              </a:solidFill>
              <a:latin typeface="Tahoma"/>
              <a:cs typeface="Tahoma"/>
            </a:endParaRPr>
          </a:p>
          <a:p>
            <a:pPr marL="299085" indent="-286385">
              <a:lnSpc>
                <a:spcPct val="100000"/>
              </a:lnSpc>
              <a:spcBef>
                <a:spcPts val="105"/>
              </a:spcBef>
              <a:buFont typeface="Arial MT"/>
              <a:buChar char="•"/>
              <a:tabLst>
                <a:tab pos="299085" algn="l"/>
              </a:tabLst>
            </a:pPr>
            <a:r>
              <a:rPr lang="ru-RU" sz="1200" spc="65" dirty="0" err="1" smtClean="0">
                <a:solidFill>
                  <a:srgbClr val="305778"/>
                </a:solidFill>
                <a:latin typeface="Tahoma"/>
                <a:cs typeface="Tahoma"/>
              </a:rPr>
              <a:t>Липса</a:t>
            </a:r>
            <a:r>
              <a:rPr lang="ru-RU" sz="1200" spc="65" dirty="0" smtClean="0">
                <a:solidFill>
                  <a:srgbClr val="305778"/>
                </a:solidFill>
                <a:latin typeface="Tahoma"/>
                <a:cs typeface="Tahoma"/>
              </a:rPr>
              <a:t> на </a:t>
            </a:r>
            <a:r>
              <a:rPr lang="ru-RU" sz="1200" spc="65" dirty="0" err="1" smtClean="0">
                <a:solidFill>
                  <a:srgbClr val="305778"/>
                </a:solidFill>
                <a:latin typeface="Tahoma"/>
                <a:cs typeface="Tahoma"/>
              </a:rPr>
              <a:t>комуникация</a:t>
            </a:r>
            <a:r>
              <a:rPr lang="ru-RU" sz="1200" spc="65" dirty="0" smtClean="0">
                <a:solidFill>
                  <a:srgbClr val="305778"/>
                </a:solidFill>
                <a:latin typeface="Tahoma"/>
                <a:cs typeface="Tahoma"/>
              </a:rPr>
              <a:t> или </a:t>
            </a:r>
            <a:r>
              <a:rPr lang="ru-RU" sz="1200" spc="65" dirty="0" err="1" smtClean="0">
                <a:solidFill>
                  <a:srgbClr val="305778"/>
                </a:solidFill>
                <a:latin typeface="Tahoma"/>
                <a:cs typeface="Tahoma"/>
              </a:rPr>
              <a:t>подкрепа</a:t>
            </a:r>
            <a:r>
              <a:rPr lang="ru-RU" sz="1200" spc="65" dirty="0" smtClean="0">
                <a:solidFill>
                  <a:srgbClr val="305778"/>
                </a:solidFill>
                <a:latin typeface="Tahoma"/>
                <a:cs typeface="Tahoma"/>
              </a:rPr>
              <a:t> от </a:t>
            </a:r>
            <a:r>
              <a:rPr lang="ru-RU" sz="1200" spc="65" dirty="0" err="1" smtClean="0">
                <a:solidFill>
                  <a:srgbClr val="305778"/>
                </a:solidFill>
                <a:latin typeface="Tahoma"/>
                <a:cs typeface="Tahoma"/>
              </a:rPr>
              <a:t>мениджърите</a:t>
            </a:r>
            <a:endParaRPr lang="ru-RU" sz="1200" spc="65" dirty="0" smtClean="0">
              <a:solidFill>
                <a:srgbClr val="305778"/>
              </a:solidFill>
              <a:latin typeface="Tahoma"/>
              <a:cs typeface="Tahoma"/>
            </a:endParaRPr>
          </a:p>
          <a:p>
            <a:pPr marL="299085" indent="-286385">
              <a:lnSpc>
                <a:spcPct val="100000"/>
              </a:lnSpc>
              <a:spcBef>
                <a:spcPts val="105"/>
              </a:spcBef>
              <a:buFont typeface="Arial MT"/>
              <a:buChar char="•"/>
              <a:tabLst>
                <a:tab pos="299085" algn="l"/>
              </a:tabLst>
            </a:pPr>
            <a:r>
              <a:rPr lang="ru-RU" sz="1200" spc="65" dirty="0" smtClean="0">
                <a:solidFill>
                  <a:srgbClr val="305778"/>
                </a:solidFill>
                <a:latin typeface="Tahoma"/>
                <a:cs typeface="Tahoma"/>
              </a:rPr>
              <a:t>Огромен натиск от </a:t>
            </a:r>
            <a:r>
              <a:rPr lang="ru-RU" sz="1200" spc="65" dirty="0" err="1" smtClean="0">
                <a:solidFill>
                  <a:srgbClr val="305778"/>
                </a:solidFill>
                <a:latin typeface="Tahoma"/>
                <a:cs typeface="Tahoma"/>
              </a:rPr>
              <a:t>крайни</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срокове</a:t>
            </a:r>
            <a:endParaRPr lang="ru-RU" sz="1200" spc="65" dirty="0" smtClean="0">
              <a:solidFill>
                <a:srgbClr val="305778"/>
              </a:solidFill>
              <a:latin typeface="Tahoma"/>
              <a:cs typeface="Tahoma"/>
            </a:endParaRPr>
          </a:p>
          <a:p>
            <a:pPr marL="299085" indent="-286385">
              <a:lnSpc>
                <a:spcPct val="100000"/>
              </a:lnSpc>
              <a:spcBef>
                <a:spcPts val="105"/>
              </a:spcBef>
              <a:buFont typeface="Arial MT"/>
              <a:buChar char="•"/>
              <a:tabLst>
                <a:tab pos="299085" algn="l"/>
              </a:tabLst>
            </a:pPr>
            <a:r>
              <a:rPr lang="ru-RU" sz="1200" spc="65" dirty="0" err="1" smtClean="0">
                <a:solidFill>
                  <a:srgbClr val="305778"/>
                </a:solidFill>
                <a:latin typeface="Tahoma"/>
                <a:cs typeface="Tahoma"/>
              </a:rPr>
              <a:t>Твърде</a:t>
            </a:r>
            <a:r>
              <a:rPr lang="ru-RU" sz="1200" spc="65" dirty="0" smtClean="0">
                <a:solidFill>
                  <a:srgbClr val="305778"/>
                </a:solidFill>
                <a:latin typeface="Tahoma"/>
                <a:cs typeface="Tahoma"/>
              </a:rPr>
              <a:t> много работа, </a:t>
            </a:r>
            <a:r>
              <a:rPr lang="ru-RU" sz="1200" spc="65" dirty="0" err="1" smtClean="0">
                <a:solidFill>
                  <a:srgbClr val="305778"/>
                </a:solidFill>
                <a:latin typeface="Tahoma"/>
                <a:cs typeface="Tahoma"/>
              </a:rPr>
              <a:t>недостатъчно</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време</a:t>
            </a:r>
            <a:r>
              <a:rPr lang="ru-RU" sz="1200" spc="65" dirty="0" smtClean="0">
                <a:solidFill>
                  <a:srgbClr val="305778"/>
                </a:solidFill>
                <a:latin typeface="Tahoma"/>
                <a:cs typeface="Tahoma"/>
              </a:rPr>
              <a:t> за </a:t>
            </a:r>
            <a:r>
              <a:rPr lang="ru-RU" sz="1200" spc="65" dirty="0" err="1" smtClean="0">
                <a:solidFill>
                  <a:srgbClr val="305778"/>
                </a:solidFill>
                <a:latin typeface="Tahoma"/>
                <a:cs typeface="Tahoma"/>
              </a:rPr>
              <a:t>почивка</a:t>
            </a:r>
            <a:endParaRPr lang="ru-RU" sz="1200" spc="65" dirty="0" smtClean="0">
              <a:solidFill>
                <a:srgbClr val="305778"/>
              </a:solidFill>
              <a:latin typeface="Tahoma"/>
              <a:cs typeface="Tahoma"/>
            </a:endParaRPr>
          </a:p>
          <a:p>
            <a:pPr marL="299085" indent="-286385">
              <a:lnSpc>
                <a:spcPct val="100000"/>
              </a:lnSpc>
              <a:spcBef>
                <a:spcPts val="105"/>
              </a:spcBef>
              <a:buFont typeface="Arial MT"/>
              <a:buChar char="•"/>
              <a:tabLst>
                <a:tab pos="299085" algn="l"/>
              </a:tabLst>
            </a:pPr>
            <a:r>
              <a:rPr lang="ru-RU" sz="1200" spc="65" dirty="0" smtClean="0">
                <a:solidFill>
                  <a:srgbClr val="305778"/>
                </a:solidFill>
                <a:latin typeface="Tahoma"/>
                <a:cs typeface="Tahoma"/>
              </a:rPr>
              <a:t>Чувство, че </a:t>
            </a:r>
            <a:r>
              <a:rPr lang="ru-RU" sz="1200" spc="65" dirty="0" err="1" smtClean="0">
                <a:solidFill>
                  <a:srgbClr val="305778"/>
                </a:solidFill>
                <a:latin typeface="Tahoma"/>
                <a:cs typeface="Tahoma"/>
              </a:rPr>
              <a:t>работата</a:t>
            </a:r>
            <a:r>
              <a:rPr lang="ru-RU" sz="1200" spc="65" dirty="0" smtClean="0">
                <a:solidFill>
                  <a:srgbClr val="305778"/>
                </a:solidFill>
                <a:latin typeface="Tahoma"/>
                <a:cs typeface="Tahoma"/>
              </a:rPr>
              <a:t> или </a:t>
            </a:r>
            <a:r>
              <a:rPr lang="ru-RU" sz="1200" spc="65" dirty="0" err="1" smtClean="0">
                <a:solidFill>
                  <a:srgbClr val="305778"/>
                </a:solidFill>
                <a:latin typeface="Tahoma"/>
                <a:cs typeface="Tahoma"/>
              </a:rPr>
              <a:t>животът</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са</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извън</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вашия</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контрол</a:t>
            </a:r>
            <a:endParaRPr lang="ru-RU" sz="1200" spc="65" dirty="0" smtClean="0">
              <a:solidFill>
                <a:srgbClr val="305778"/>
              </a:solidFill>
              <a:latin typeface="Tahoma"/>
              <a:cs typeface="Tahoma"/>
            </a:endParaRPr>
          </a:p>
          <a:p>
            <a:pPr marL="299085" indent="-286385">
              <a:lnSpc>
                <a:spcPct val="100000"/>
              </a:lnSpc>
              <a:spcBef>
                <a:spcPts val="105"/>
              </a:spcBef>
              <a:buFont typeface="Arial MT"/>
              <a:buChar char="•"/>
              <a:tabLst>
                <a:tab pos="299085" algn="l"/>
              </a:tabLst>
            </a:pPr>
            <a:r>
              <a:rPr lang="ru-RU" sz="1200" spc="65" dirty="0" smtClean="0">
                <a:solidFill>
                  <a:srgbClr val="305778"/>
                </a:solidFill>
                <a:latin typeface="Tahoma"/>
                <a:cs typeface="Tahoma"/>
              </a:rPr>
              <a:t>Чувство за </a:t>
            </a:r>
            <a:r>
              <a:rPr lang="ru-RU" sz="1200" spc="65" dirty="0" err="1" smtClean="0">
                <a:solidFill>
                  <a:srgbClr val="305778"/>
                </a:solidFill>
                <a:latin typeface="Tahoma"/>
                <a:cs typeface="Tahoma"/>
              </a:rPr>
              <a:t>непризнатост</a:t>
            </a:r>
            <a:r>
              <a:rPr lang="ru-RU" sz="1200" spc="65" dirty="0" smtClean="0">
                <a:solidFill>
                  <a:srgbClr val="305778"/>
                </a:solidFill>
                <a:latin typeface="Tahoma"/>
                <a:cs typeface="Tahoma"/>
              </a:rPr>
              <a:t> или </a:t>
            </a:r>
            <a:r>
              <a:rPr lang="ru-RU" sz="1200" spc="65" dirty="0" err="1" smtClean="0">
                <a:solidFill>
                  <a:srgbClr val="305778"/>
                </a:solidFill>
                <a:latin typeface="Tahoma"/>
                <a:cs typeface="Tahoma"/>
              </a:rPr>
              <a:t>невъзнаграждение</a:t>
            </a:r>
            <a:endParaRPr lang="ru-RU" sz="1200" spc="65" dirty="0" smtClean="0">
              <a:solidFill>
                <a:srgbClr val="305778"/>
              </a:solidFill>
              <a:latin typeface="Tahoma"/>
              <a:cs typeface="Tahoma"/>
            </a:endParaRPr>
          </a:p>
          <a:p>
            <a:pPr marL="299085" indent="-286385">
              <a:lnSpc>
                <a:spcPct val="100000"/>
              </a:lnSpc>
              <a:spcBef>
                <a:spcPts val="105"/>
              </a:spcBef>
              <a:buFont typeface="Arial MT"/>
              <a:buChar char="•"/>
              <a:tabLst>
                <a:tab pos="299085" algn="l"/>
              </a:tabLst>
            </a:pPr>
            <a:r>
              <a:rPr lang="ru-RU" sz="1200" spc="65" dirty="0" smtClean="0">
                <a:solidFill>
                  <a:srgbClr val="305778"/>
                </a:solidFill>
                <a:latin typeface="Tahoma"/>
                <a:cs typeface="Tahoma"/>
              </a:rPr>
              <a:t>Работа или </a:t>
            </a:r>
            <a:r>
              <a:rPr lang="ru-RU" sz="1200" spc="65" dirty="0" err="1" smtClean="0">
                <a:solidFill>
                  <a:srgbClr val="305778"/>
                </a:solidFill>
                <a:latin typeface="Tahoma"/>
                <a:cs typeface="Tahoma"/>
              </a:rPr>
              <a:t>отговорности</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които</a:t>
            </a:r>
            <a:r>
              <a:rPr lang="ru-RU" sz="1200" spc="65" dirty="0" smtClean="0">
                <a:solidFill>
                  <a:srgbClr val="305778"/>
                </a:solidFill>
                <a:latin typeface="Tahoma"/>
                <a:cs typeface="Tahoma"/>
              </a:rPr>
              <a:t> се </a:t>
            </a:r>
            <a:r>
              <a:rPr lang="ru-RU" sz="1200" spc="65" dirty="0" err="1" smtClean="0">
                <a:solidFill>
                  <a:srgbClr val="305778"/>
                </a:solidFill>
                <a:latin typeface="Tahoma"/>
                <a:cs typeface="Tahoma"/>
              </a:rPr>
              <a:t>усещат</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като</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твърде</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взискателни</a:t>
            </a:r>
            <a:endParaRPr lang="ru-RU" sz="1200" spc="65" dirty="0" smtClean="0">
              <a:solidFill>
                <a:srgbClr val="305778"/>
              </a:solidFill>
              <a:latin typeface="Tahoma"/>
              <a:cs typeface="Tahoma"/>
            </a:endParaRPr>
          </a:p>
          <a:p>
            <a:pPr marL="299085" indent="-286385">
              <a:lnSpc>
                <a:spcPct val="100000"/>
              </a:lnSpc>
              <a:spcBef>
                <a:spcPts val="105"/>
              </a:spcBef>
              <a:buFont typeface="Arial MT"/>
              <a:buChar char="•"/>
              <a:tabLst>
                <a:tab pos="299085" algn="l"/>
              </a:tabLst>
            </a:pPr>
            <a:r>
              <a:rPr lang="ru-RU" sz="1200" spc="65" dirty="0" smtClean="0">
                <a:solidFill>
                  <a:srgbClr val="305778"/>
                </a:solidFill>
                <a:latin typeface="Tahoma"/>
                <a:cs typeface="Tahoma"/>
              </a:rPr>
              <a:t>Скучна или рутинна работа, или хаотична или </a:t>
            </a:r>
            <a:r>
              <a:rPr lang="ru-RU" sz="1200" spc="65" dirty="0" err="1" smtClean="0">
                <a:solidFill>
                  <a:srgbClr val="305778"/>
                </a:solidFill>
                <a:latin typeface="Tahoma"/>
                <a:cs typeface="Tahoma"/>
              </a:rPr>
              <a:t>високостресова</a:t>
            </a:r>
            <a:r>
              <a:rPr lang="ru-RU" sz="1200" spc="65" dirty="0" smtClean="0">
                <a:solidFill>
                  <a:srgbClr val="305778"/>
                </a:solidFill>
                <a:latin typeface="Tahoma"/>
                <a:cs typeface="Tahoma"/>
              </a:rPr>
              <a:t> работа</a:t>
            </a:r>
          </a:p>
          <a:p>
            <a:pPr marL="299085" indent="-286385">
              <a:lnSpc>
                <a:spcPct val="100000"/>
              </a:lnSpc>
              <a:spcBef>
                <a:spcPts val="105"/>
              </a:spcBef>
              <a:buFont typeface="Arial MT"/>
              <a:buChar char="•"/>
              <a:tabLst>
                <a:tab pos="299085" algn="l"/>
              </a:tabLst>
            </a:pPr>
            <a:r>
              <a:rPr lang="ru-RU" sz="1200" spc="65" dirty="0" err="1" smtClean="0">
                <a:solidFill>
                  <a:srgbClr val="305778"/>
                </a:solidFill>
                <a:latin typeface="Tahoma"/>
                <a:cs typeface="Tahoma"/>
              </a:rPr>
              <a:t>Поемане</a:t>
            </a:r>
            <a:r>
              <a:rPr lang="ru-RU" sz="1200" spc="65" dirty="0" smtClean="0">
                <a:solidFill>
                  <a:srgbClr val="305778"/>
                </a:solidFill>
                <a:latin typeface="Tahoma"/>
                <a:cs typeface="Tahoma"/>
              </a:rPr>
              <a:t> на </a:t>
            </a:r>
            <a:r>
              <a:rPr lang="ru-RU" sz="1200" spc="65" dirty="0" err="1" smtClean="0">
                <a:solidFill>
                  <a:srgbClr val="305778"/>
                </a:solidFill>
                <a:latin typeface="Tahoma"/>
                <a:cs typeface="Tahoma"/>
              </a:rPr>
              <a:t>твърде</a:t>
            </a:r>
            <a:r>
              <a:rPr lang="ru-RU" sz="1200" spc="65" dirty="0" smtClean="0">
                <a:solidFill>
                  <a:srgbClr val="305778"/>
                </a:solidFill>
                <a:latin typeface="Tahoma"/>
                <a:cs typeface="Tahoma"/>
              </a:rPr>
              <a:t> много задачи без да се иска </a:t>
            </a:r>
            <a:r>
              <a:rPr lang="ru-RU" sz="1200" spc="65" dirty="0" err="1" smtClean="0">
                <a:solidFill>
                  <a:srgbClr val="305778"/>
                </a:solidFill>
                <a:latin typeface="Tahoma"/>
                <a:cs typeface="Tahoma"/>
              </a:rPr>
              <a:t>помощ</a:t>
            </a:r>
            <a:endParaRPr lang="ru-RU" sz="1200" spc="65" dirty="0" smtClean="0">
              <a:solidFill>
                <a:srgbClr val="305778"/>
              </a:solidFill>
              <a:latin typeface="Tahoma"/>
              <a:cs typeface="Tahoma"/>
            </a:endParaRPr>
          </a:p>
          <a:p>
            <a:pPr marL="299085" indent="-286385">
              <a:lnSpc>
                <a:spcPct val="100000"/>
              </a:lnSpc>
              <a:spcBef>
                <a:spcPts val="105"/>
              </a:spcBef>
              <a:buFont typeface="Arial MT"/>
              <a:buChar char="•"/>
              <a:tabLst>
                <a:tab pos="299085" algn="l"/>
              </a:tabLst>
            </a:pPr>
            <a:r>
              <a:rPr lang="ru-RU" sz="1200" spc="65" dirty="0" err="1" smtClean="0">
                <a:solidFill>
                  <a:srgbClr val="305778"/>
                </a:solidFill>
                <a:latin typeface="Tahoma"/>
                <a:cs typeface="Tahoma"/>
              </a:rPr>
              <a:t>Липса</a:t>
            </a:r>
            <a:r>
              <a:rPr lang="ru-RU" sz="1200" spc="65" dirty="0" smtClean="0">
                <a:solidFill>
                  <a:srgbClr val="305778"/>
                </a:solidFill>
                <a:latin typeface="Tahoma"/>
                <a:cs typeface="Tahoma"/>
              </a:rPr>
              <a:t> на </a:t>
            </a:r>
            <a:r>
              <a:rPr lang="ru-RU" sz="1200" spc="65" dirty="0" err="1" smtClean="0">
                <a:solidFill>
                  <a:srgbClr val="305778"/>
                </a:solidFill>
                <a:latin typeface="Tahoma"/>
                <a:cs typeface="Tahoma"/>
              </a:rPr>
              <a:t>сън</a:t>
            </a:r>
            <a:endParaRPr lang="ru-RU" sz="1200" spc="65" dirty="0" smtClean="0">
              <a:solidFill>
                <a:srgbClr val="305778"/>
              </a:solidFill>
              <a:latin typeface="Tahoma"/>
              <a:cs typeface="Tahoma"/>
            </a:endParaRPr>
          </a:p>
          <a:p>
            <a:pPr marL="299085" indent="-286385">
              <a:lnSpc>
                <a:spcPct val="100000"/>
              </a:lnSpc>
              <a:spcBef>
                <a:spcPts val="105"/>
              </a:spcBef>
              <a:buFont typeface="Arial MT"/>
              <a:buChar char="•"/>
              <a:tabLst>
                <a:tab pos="299085" algn="l"/>
              </a:tabLst>
            </a:pPr>
            <a:r>
              <a:rPr lang="ru-RU" sz="1200" spc="65" dirty="0" smtClean="0">
                <a:solidFill>
                  <a:srgbClr val="305778"/>
                </a:solidFill>
                <a:latin typeface="Tahoma"/>
                <a:cs typeface="Tahoma"/>
              </a:rPr>
              <a:t>Малко </a:t>
            </a:r>
            <a:r>
              <a:rPr lang="ru-RU" sz="1200" spc="65" dirty="0" err="1" smtClean="0">
                <a:solidFill>
                  <a:srgbClr val="305778"/>
                </a:solidFill>
                <a:latin typeface="Tahoma"/>
                <a:cs typeface="Tahoma"/>
              </a:rPr>
              <a:t>подкрепящи</a:t>
            </a:r>
            <a:r>
              <a:rPr lang="ru-RU" sz="1200" spc="65" dirty="0" smtClean="0">
                <a:solidFill>
                  <a:srgbClr val="305778"/>
                </a:solidFill>
                <a:latin typeface="Tahoma"/>
                <a:cs typeface="Tahoma"/>
              </a:rPr>
              <a:t> или </a:t>
            </a:r>
            <a:r>
              <a:rPr lang="ru-RU" sz="1200" spc="65" dirty="0" err="1" smtClean="0">
                <a:solidFill>
                  <a:srgbClr val="305778"/>
                </a:solidFill>
                <a:latin typeface="Tahoma"/>
                <a:cs typeface="Tahoma"/>
              </a:rPr>
              <a:t>смислени</a:t>
            </a:r>
            <a:r>
              <a:rPr lang="ru-RU" sz="1200" spc="65" dirty="0" smtClean="0">
                <a:solidFill>
                  <a:srgbClr val="305778"/>
                </a:solidFill>
                <a:latin typeface="Tahoma"/>
                <a:cs typeface="Tahoma"/>
              </a:rPr>
              <a:t> взаимоотношения</a:t>
            </a:r>
          </a:p>
          <a:p>
            <a:pPr marL="299085" indent="-286385">
              <a:lnSpc>
                <a:spcPct val="100000"/>
              </a:lnSpc>
              <a:spcBef>
                <a:spcPts val="105"/>
              </a:spcBef>
              <a:buFont typeface="Arial MT"/>
              <a:buChar char="•"/>
              <a:tabLst>
                <a:tab pos="299085" algn="l"/>
              </a:tabLst>
            </a:pPr>
            <a:r>
              <a:rPr lang="ru-RU" sz="1200" spc="65" dirty="0" err="1" smtClean="0">
                <a:solidFill>
                  <a:srgbClr val="305778"/>
                </a:solidFill>
                <a:latin typeface="Tahoma"/>
                <a:cs typeface="Tahoma"/>
              </a:rPr>
              <a:t>Личностни</a:t>
            </a:r>
            <a:r>
              <a:rPr lang="ru-RU" sz="1200" spc="65" dirty="0" smtClean="0">
                <a:solidFill>
                  <a:srgbClr val="305778"/>
                </a:solidFill>
                <a:latin typeface="Tahoma"/>
                <a:cs typeface="Tahoma"/>
              </a:rPr>
              <a:t> черти </a:t>
            </a:r>
            <a:r>
              <a:rPr lang="ru-RU" sz="1200" spc="65" dirty="0" err="1" smtClean="0">
                <a:solidFill>
                  <a:srgbClr val="305778"/>
                </a:solidFill>
                <a:latin typeface="Tahoma"/>
                <a:cs typeface="Tahoma"/>
              </a:rPr>
              <a:t>като</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перфекционизъм</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песимизъм</a:t>
            </a:r>
            <a:r>
              <a:rPr lang="ru-RU" sz="1200" spc="65" dirty="0" smtClean="0">
                <a:solidFill>
                  <a:srgbClr val="305778"/>
                </a:solidFill>
                <a:latin typeface="Tahoma"/>
                <a:cs typeface="Tahoma"/>
              </a:rPr>
              <a:t> и нужда от </a:t>
            </a:r>
            <a:r>
              <a:rPr lang="ru-RU" sz="1200" spc="65" dirty="0" err="1" smtClean="0">
                <a:solidFill>
                  <a:srgbClr val="305778"/>
                </a:solidFill>
                <a:latin typeface="Tahoma"/>
                <a:cs typeface="Tahoma"/>
              </a:rPr>
              <a:t>контрол</a:t>
            </a:r>
            <a:endParaRPr sz="1200" dirty="0">
              <a:latin typeface="Tahoma"/>
              <a:cs typeface="Tahoma"/>
            </a:endParaRPr>
          </a:p>
        </p:txBody>
      </p:sp>
      <p:sp>
        <p:nvSpPr>
          <p:cNvPr id="7" name="object 7"/>
          <p:cNvSpPr txBox="1">
            <a:spLocks noGrp="1"/>
          </p:cNvSpPr>
          <p:nvPr>
            <p:ph type="title"/>
          </p:nvPr>
        </p:nvSpPr>
        <p:spPr>
          <a:xfrm>
            <a:off x="69274" y="167038"/>
            <a:ext cx="4724399" cy="935513"/>
          </a:xfrm>
          <a:prstGeom prst="rect">
            <a:avLst/>
          </a:prstGeom>
        </p:spPr>
        <p:txBody>
          <a:bodyPr vert="horz" wrap="square" lIns="0" tIns="12065" rIns="0" bIns="0" rtlCol="0">
            <a:spAutoFit/>
          </a:bodyPr>
          <a:lstStyle/>
          <a:p>
            <a:pPr marL="12700" marR="5080" algn="ctr">
              <a:lnSpc>
                <a:spcPct val="100000"/>
              </a:lnSpc>
              <a:spcBef>
                <a:spcPts val="95"/>
              </a:spcBef>
            </a:pPr>
            <a:r>
              <a:rPr lang="ru-RU" sz="2000" dirty="0" err="1"/>
              <a:t>Факторите</a:t>
            </a:r>
            <a:r>
              <a:rPr lang="ru-RU" sz="2000" dirty="0"/>
              <a:t> от живота и </a:t>
            </a:r>
            <a:r>
              <a:rPr lang="ru-RU" sz="2000" dirty="0" err="1"/>
              <a:t>работата</a:t>
            </a:r>
            <a:r>
              <a:rPr lang="ru-RU" sz="2000" dirty="0"/>
              <a:t>, </a:t>
            </a:r>
            <a:r>
              <a:rPr lang="ru-RU" sz="2000" dirty="0" err="1"/>
              <a:t>които</a:t>
            </a:r>
            <a:r>
              <a:rPr lang="ru-RU" sz="2000" dirty="0"/>
              <a:t> </a:t>
            </a:r>
            <a:r>
              <a:rPr lang="ru-RU" sz="2000" dirty="0" err="1"/>
              <a:t>могат</a:t>
            </a:r>
            <a:r>
              <a:rPr lang="ru-RU" sz="2000" dirty="0"/>
              <a:t> да </a:t>
            </a:r>
            <a:r>
              <a:rPr lang="ru-RU" sz="2000" dirty="0" err="1"/>
              <a:t>допринесат</a:t>
            </a:r>
            <a:r>
              <a:rPr lang="ru-RU" sz="2000" dirty="0"/>
              <a:t> за </a:t>
            </a:r>
            <a:r>
              <a:rPr lang="ru-RU" sz="2000" dirty="0" err="1"/>
              <a:t>прегаряне</a:t>
            </a:r>
            <a:r>
              <a:rPr lang="ru-RU" sz="2000" dirty="0"/>
              <a:t>, </a:t>
            </a:r>
            <a:r>
              <a:rPr lang="ru-RU" sz="2000" dirty="0" err="1"/>
              <a:t>включват</a:t>
            </a:r>
            <a:r>
              <a:rPr lang="ru-RU" sz="2000" dirty="0"/>
              <a:t>:</a:t>
            </a:r>
            <a:endParaRPr sz="2000" spc="-10" dirty="0"/>
          </a:p>
        </p:txBody>
      </p:sp>
      <p:sp>
        <p:nvSpPr>
          <p:cNvPr id="8" name="object 8"/>
          <p:cNvSpPr txBox="1"/>
          <p:nvPr/>
        </p:nvSpPr>
        <p:spPr>
          <a:xfrm>
            <a:off x="5335713" y="413896"/>
            <a:ext cx="3485515" cy="890244"/>
          </a:xfrm>
          <a:prstGeom prst="rect">
            <a:avLst/>
          </a:prstGeom>
        </p:spPr>
        <p:txBody>
          <a:bodyPr vert="horz" wrap="square" lIns="0" tIns="24130" rIns="0" bIns="0" rtlCol="0">
            <a:spAutoFit/>
          </a:bodyPr>
          <a:lstStyle/>
          <a:p>
            <a:pPr marL="12700" marR="5080" indent="2540" algn="ctr">
              <a:lnSpc>
                <a:spcPct val="96600"/>
              </a:lnSpc>
              <a:spcBef>
                <a:spcPts val="190"/>
              </a:spcBef>
            </a:pPr>
            <a:r>
              <a:rPr lang="ru-RU" sz="1450" b="1" i="1" spc="-150" dirty="0" smtClean="0">
                <a:solidFill>
                  <a:srgbClr val="305778"/>
                </a:solidFill>
                <a:latin typeface="Verdana"/>
                <a:cs typeface="Verdana"/>
              </a:rPr>
              <a:t>Много от </a:t>
            </a:r>
            <a:r>
              <a:rPr lang="ru-RU" sz="1450" b="1" i="1" spc="-150" dirty="0" err="1" smtClean="0">
                <a:solidFill>
                  <a:srgbClr val="305778"/>
                </a:solidFill>
                <a:latin typeface="Verdana"/>
                <a:cs typeface="Verdana"/>
              </a:rPr>
              <a:t>симптомите</a:t>
            </a:r>
            <a:r>
              <a:rPr lang="ru-RU" sz="1450" b="1" i="1" spc="-150" dirty="0" smtClean="0">
                <a:solidFill>
                  <a:srgbClr val="305778"/>
                </a:solidFill>
                <a:latin typeface="Verdana"/>
                <a:cs typeface="Verdana"/>
              </a:rPr>
              <a:t> на </a:t>
            </a:r>
            <a:r>
              <a:rPr lang="ru-RU" sz="1450" b="1" i="1" spc="-150" dirty="0" err="1" smtClean="0">
                <a:solidFill>
                  <a:srgbClr val="305778"/>
                </a:solidFill>
                <a:latin typeface="Verdana"/>
                <a:cs typeface="Verdana"/>
              </a:rPr>
              <a:t>прегаряне</a:t>
            </a:r>
            <a:r>
              <a:rPr lang="ru-RU" sz="1450" b="1" i="1" spc="-150" dirty="0" smtClean="0">
                <a:solidFill>
                  <a:srgbClr val="305778"/>
                </a:solidFill>
                <a:latin typeface="Verdana"/>
                <a:cs typeface="Verdana"/>
              </a:rPr>
              <a:t> </a:t>
            </a:r>
            <a:r>
              <a:rPr lang="ru-RU" sz="1450" b="1" i="1" spc="-150" dirty="0" err="1" smtClean="0">
                <a:solidFill>
                  <a:srgbClr val="305778"/>
                </a:solidFill>
                <a:latin typeface="Verdana"/>
                <a:cs typeface="Verdana"/>
              </a:rPr>
              <a:t>могат</a:t>
            </a:r>
            <a:r>
              <a:rPr lang="ru-RU" sz="1450" b="1" i="1" spc="-150" dirty="0" smtClean="0">
                <a:solidFill>
                  <a:srgbClr val="305778"/>
                </a:solidFill>
                <a:latin typeface="Verdana"/>
                <a:cs typeface="Verdana"/>
              </a:rPr>
              <a:t> да се </a:t>
            </a:r>
            <a:r>
              <a:rPr lang="ru-RU" sz="1450" b="1" i="1" spc="-150" dirty="0" err="1" smtClean="0">
                <a:solidFill>
                  <a:srgbClr val="305778"/>
                </a:solidFill>
                <a:latin typeface="Verdana"/>
                <a:cs typeface="Verdana"/>
              </a:rPr>
              <a:t>усещат</a:t>
            </a:r>
            <a:r>
              <a:rPr lang="ru-RU" sz="1450" b="1" i="1" spc="-150" dirty="0" smtClean="0">
                <a:solidFill>
                  <a:srgbClr val="305778"/>
                </a:solidFill>
                <a:latin typeface="Verdana"/>
                <a:cs typeface="Verdana"/>
              </a:rPr>
              <a:t> </a:t>
            </a:r>
            <a:r>
              <a:rPr lang="ru-RU" sz="1450" b="1" i="1" spc="-150" dirty="0" err="1" smtClean="0">
                <a:solidFill>
                  <a:srgbClr val="305778"/>
                </a:solidFill>
                <a:latin typeface="Verdana"/>
                <a:cs typeface="Verdana"/>
              </a:rPr>
              <a:t>като</a:t>
            </a:r>
            <a:r>
              <a:rPr lang="ru-RU" sz="1450" b="1" i="1" spc="-150" dirty="0" smtClean="0">
                <a:solidFill>
                  <a:srgbClr val="305778"/>
                </a:solidFill>
                <a:latin typeface="Verdana"/>
                <a:cs typeface="Verdana"/>
              </a:rPr>
              <a:t> </a:t>
            </a:r>
            <a:r>
              <a:rPr lang="ru-RU" sz="1450" b="1" i="1" spc="-150" dirty="0" err="1" smtClean="0">
                <a:solidFill>
                  <a:srgbClr val="305778"/>
                </a:solidFill>
                <a:latin typeface="Verdana"/>
                <a:cs typeface="Verdana"/>
              </a:rPr>
              <a:t>симптоми</a:t>
            </a:r>
            <a:r>
              <a:rPr lang="ru-RU" sz="1450" b="1" i="1" spc="-150" dirty="0" smtClean="0">
                <a:solidFill>
                  <a:srgbClr val="305778"/>
                </a:solidFill>
                <a:latin typeface="Verdana"/>
                <a:cs typeface="Verdana"/>
              </a:rPr>
              <a:t> на </a:t>
            </a:r>
            <a:r>
              <a:rPr lang="ru-RU" sz="1450" b="1" i="1" spc="-150" dirty="0" err="1" smtClean="0">
                <a:solidFill>
                  <a:srgbClr val="305778"/>
                </a:solidFill>
                <a:latin typeface="Verdana"/>
                <a:cs typeface="Verdana"/>
              </a:rPr>
              <a:t>стрес</a:t>
            </a:r>
            <a:r>
              <a:rPr lang="ru-RU" sz="1450" b="1" i="1" spc="-150" dirty="0" smtClean="0">
                <a:solidFill>
                  <a:srgbClr val="305778"/>
                </a:solidFill>
                <a:latin typeface="Verdana"/>
                <a:cs typeface="Verdana"/>
              </a:rPr>
              <a:t>, но </a:t>
            </a:r>
            <a:r>
              <a:rPr lang="ru-RU" sz="1450" b="1" i="1" spc="-150" dirty="0" err="1" smtClean="0">
                <a:solidFill>
                  <a:srgbClr val="305778"/>
                </a:solidFill>
                <a:latin typeface="Verdana"/>
                <a:cs typeface="Verdana"/>
              </a:rPr>
              <a:t>има</a:t>
            </a:r>
            <a:r>
              <a:rPr lang="ru-RU" sz="1450" b="1" i="1" spc="-150" dirty="0" smtClean="0">
                <a:solidFill>
                  <a:srgbClr val="305778"/>
                </a:solidFill>
                <a:latin typeface="Verdana"/>
                <a:cs typeface="Verdana"/>
              </a:rPr>
              <a:t> три начина да </a:t>
            </a:r>
            <a:r>
              <a:rPr lang="ru-RU" sz="1450" b="1" i="1" spc="-150" dirty="0" err="1" smtClean="0">
                <a:solidFill>
                  <a:srgbClr val="305778"/>
                </a:solidFill>
                <a:latin typeface="Verdana"/>
                <a:cs typeface="Verdana"/>
              </a:rPr>
              <a:t>ги</a:t>
            </a:r>
            <a:r>
              <a:rPr lang="ru-RU" sz="1450" b="1" i="1" spc="-150" dirty="0" smtClean="0">
                <a:solidFill>
                  <a:srgbClr val="305778"/>
                </a:solidFill>
                <a:latin typeface="Verdana"/>
                <a:cs typeface="Verdana"/>
              </a:rPr>
              <a:t> разграничим:</a:t>
            </a:r>
            <a:endParaRPr sz="1400" dirty="0">
              <a:latin typeface="Tahoma"/>
              <a:cs typeface="Tahoma"/>
            </a:endParaRPr>
          </a:p>
        </p:txBody>
      </p:sp>
      <p:pic>
        <p:nvPicPr>
          <p:cNvPr id="10" name="object 10"/>
          <p:cNvPicPr/>
          <p:nvPr/>
        </p:nvPicPr>
        <p:blipFill>
          <a:blip r:embed="rId2" cstate="print"/>
          <a:stretch>
            <a:fillRect/>
          </a:stretch>
        </p:blipFill>
        <p:spPr>
          <a:xfrm>
            <a:off x="5510784" y="3450018"/>
            <a:ext cx="3028950" cy="1514475"/>
          </a:xfrm>
          <a:prstGeom prst="rect">
            <a:avLst/>
          </a:prstGeom>
        </p:spPr>
      </p:pic>
      <p:sp>
        <p:nvSpPr>
          <p:cNvPr id="11" name="Правоъгълник 10"/>
          <p:cNvSpPr/>
          <p:nvPr/>
        </p:nvSpPr>
        <p:spPr>
          <a:xfrm>
            <a:off x="4988780" y="1687233"/>
            <a:ext cx="4011201" cy="1169551"/>
          </a:xfrm>
          <a:prstGeom prst="rect">
            <a:avLst/>
          </a:prstGeom>
        </p:spPr>
        <p:txBody>
          <a:bodyPr wrap="square">
            <a:spAutoFit/>
          </a:bodyPr>
          <a:lstStyle/>
          <a:p>
            <a:pPr marL="285750" indent="-285750">
              <a:buFont typeface="Arial" panose="020B0604020202020204" pitchFamily="34" charset="0"/>
              <a:buChar char="•"/>
            </a:pPr>
            <a:r>
              <a:rPr lang="ru-RU" sz="1400" dirty="0" smtClean="0">
                <a:solidFill>
                  <a:schemeClr val="accent5">
                    <a:lumMod val="50000"/>
                  </a:schemeClr>
                </a:solidFill>
              </a:rPr>
              <a:t>Чувство на умора или </a:t>
            </a:r>
            <a:r>
              <a:rPr lang="ru-RU" sz="1400" dirty="0" err="1" smtClean="0">
                <a:solidFill>
                  <a:schemeClr val="accent5">
                    <a:lumMod val="50000"/>
                  </a:schemeClr>
                </a:solidFill>
              </a:rPr>
              <a:t>изтощение</a:t>
            </a:r>
            <a:endParaRPr lang="ru-RU" sz="1400" dirty="0" smtClean="0">
              <a:solidFill>
                <a:schemeClr val="accent5">
                  <a:lumMod val="50000"/>
                </a:schemeClr>
              </a:solidFill>
            </a:endParaRPr>
          </a:p>
          <a:p>
            <a:pPr marL="285750" indent="-285750">
              <a:buFont typeface="Arial" panose="020B0604020202020204" pitchFamily="34" charset="0"/>
              <a:buChar char="•"/>
            </a:pPr>
            <a:r>
              <a:rPr lang="ru-RU" sz="1400" dirty="0" err="1" smtClean="0">
                <a:solidFill>
                  <a:schemeClr val="accent5">
                    <a:lumMod val="50000"/>
                  </a:schemeClr>
                </a:solidFill>
              </a:rPr>
              <a:t>Липса</a:t>
            </a:r>
            <a:r>
              <a:rPr lang="ru-RU" sz="1400" dirty="0" smtClean="0">
                <a:solidFill>
                  <a:schemeClr val="accent5">
                    <a:lumMod val="50000"/>
                  </a:schemeClr>
                </a:solidFill>
              </a:rPr>
              <a:t> на </a:t>
            </a:r>
            <a:r>
              <a:rPr lang="ru-RU" sz="1400" dirty="0" err="1" smtClean="0">
                <a:solidFill>
                  <a:schemeClr val="accent5">
                    <a:lumMod val="50000"/>
                  </a:schemeClr>
                </a:solidFill>
              </a:rPr>
              <a:t>ентусиазъм</a:t>
            </a:r>
            <a:r>
              <a:rPr lang="ru-RU" sz="1400" dirty="0" smtClean="0">
                <a:solidFill>
                  <a:schemeClr val="accent5">
                    <a:lumMod val="50000"/>
                  </a:schemeClr>
                </a:solidFill>
              </a:rPr>
              <a:t> и чувство на </a:t>
            </a:r>
            <a:r>
              <a:rPr lang="ru-RU" sz="1400" dirty="0" err="1" smtClean="0">
                <a:solidFill>
                  <a:schemeClr val="accent5">
                    <a:lumMod val="50000"/>
                  </a:schemeClr>
                </a:solidFill>
              </a:rPr>
              <a:t>негативизъм</a:t>
            </a:r>
            <a:r>
              <a:rPr lang="ru-RU" sz="1400" dirty="0">
                <a:solidFill>
                  <a:schemeClr val="accent5">
                    <a:lumMod val="50000"/>
                  </a:schemeClr>
                </a:solidFill>
              </a:rPr>
              <a:t> </a:t>
            </a:r>
            <a:r>
              <a:rPr lang="ru-RU" sz="1400" dirty="0" err="1" smtClean="0">
                <a:solidFill>
                  <a:schemeClr val="accent5">
                    <a:lumMod val="50000"/>
                  </a:schemeClr>
                </a:solidFill>
              </a:rPr>
              <a:t>към</a:t>
            </a:r>
            <a:r>
              <a:rPr lang="ru-RU" sz="1400" dirty="0" smtClean="0">
                <a:solidFill>
                  <a:schemeClr val="accent5">
                    <a:lumMod val="50000"/>
                  </a:schemeClr>
                </a:solidFill>
              </a:rPr>
              <a:t> </a:t>
            </a:r>
            <a:r>
              <a:rPr lang="ru-RU" sz="1400" dirty="0" err="1" smtClean="0">
                <a:solidFill>
                  <a:schemeClr val="accent5">
                    <a:lumMod val="50000"/>
                  </a:schemeClr>
                </a:solidFill>
              </a:rPr>
              <a:t>работата</a:t>
            </a:r>
            <a:r>
              <a:rPr lang="ru-RU" sz="1400" dirty="0" smtClean="0">
                <a:solidFill>
                  <a:schemeClr val="accent5">
                    <a:lumMod val="50000"/>
                  </a:schemeClr>
                </a:solidFill>
              </a:rPr>
              <a:t> </a:t>
            </a:r>
            <a:r>
              <a:rPr lang="ru-RU" sz="1400" dirty="0" err="1" smtClean="0">
                <a:solidFill>
                  <a:schemeClr val="accent5">
                    <a:lumMod val="50000"/>
                  </a:schemeClr>
                </a:solidFill>
              </a:rPr>
              <a:t>ви</a:t>
            </a:r>
            <a:endParaRPr lang="ru-RU" sz="1400" dirty="0" smtClean="0">
              <a:solidFill>
                <a:schemeClr val="accent5">
                  <a:lumMod val="50000"/>
                </a:schemeClr>
              </a:solidFill>
            </a:endParaRPr>
          </a:p>
          <a:p>
            <a:pPr marL="285750" indent="-285750">
              <a:buFont typeface="Arial" panose="020B0604020202020204" pitchFamily="34" charset="0"/>
              <a:buChar char="•"/>
            </a:pPr>
            <a:r>
              <a:rPr lang="ru-RU" sz="1400" dirty="0" err="1" smtClean="0">
                <a:solidFill>
                  <a:schemeClr val="accent5">
                    <a:lumMod val="50000"/>
                  </a:schemeClr>
                </a:solidFill>
              </a:rPr>
              <a:t>Невъзможност</a:t>
            </a:r>
            <a:r>
              <a:rPr lang="ru-RU" sz="1400" dirty="0" smtClean="0">
                <a:solidFill>
                  <a:schemeClr val="accent5">
                    <a:lumMod val="50000"/>
                  </a:schemeClr>
                </a:solidFill>
              </a:rPr>
              <a:t> за </a:t>
            </a:r>
            <a:r>
              <a:rPr lang="ru-RU" sz="1400" dirty="0" err="1" smtClean="0">
                <a:solidFill>
                  <a:schemeClr val="accent5">
                    <a:lumMod val="50000"/>
                  </a:schemeClr>
                </a:solidFill>
              </a:rPr>
              <a:t>изпълнение</a:t>
            </a:r>
            <a:r>
              <a:rPr lang="ru-RU" sz="1400" dirty="0" smtClean="0">
                <a:solidFill>
                  <a:schemeClr val="accent5">
                    <a:lumMod val="50000"/>
                  </a:schemeClr>
                </a:solidFill>
              </a:rPr>
              <a:t> на </a:t>
            </a:r>
            <a:r>
              <a:rPr lang="ru-RU" sz="1400" dirty="0" err="1" smtClean="0">
                <a:solidFill>
                  <a:schemeClr val="accent5">
                    <a:lumMod val="50000"/>
                  </a:schemeClr>
                </a:solidFill>
              </a:rPr>
              <a:t>служебните</a:t>
            </a:r>
            <a:r>
              <a:rPr lang="ru-RU" sz="1400" dirty="0" smtClean="0">
                <a:solidFill>
                  <a:schemeClr val="accent5">
                    <a:lumMod val="50000"/>
                  </a:schemeClr>
                </a:solidFill>
              </a:rPr>
              <a:t> </a:t>
            </a:r>
            <a:r>
              <a:rPr lang="ru-RU" sz="1400" dirty="0" err="1" smtClean="0">
                <a:solidFill>
                  <a:schemeClr val="accent5">
                    <a:lumMod val="50000"/>
                  </a:schemeClr>
                </a:solidFill>
              </a:rPr>
              <a:t>ви</a:t>
            </a:r>
            <a:r>
              <a:rPr lang="ru-RU" sz="1400" dirty="0" smtClean="0">
                <a:solidFill>
                  <a:schemeClr val="accent5">
                    <a:lumMod val="50000"/>
                  </a:schemeClr>
                </a:solidFill>
              </a:rPr>
              <a:t> </a:t>
            </a:r>
            <a:r>
              <a:rPr lang="ru-RU" sz="1400" dirty="0" err="1" smtClean="0">
                <a:solidFill>
                  <a:schemeClr val="accent5">
                    <a:lumMod val="50000"/>
                  </a:schemeClr>
                </a:solidFill>
              </a:rPr>
              <a:t>задължения</a:t>
            </a:r>
            <a:endParaRPr lang="bg-BG" sz="1400" dirty="0">
              <a:solidFill>
                <a:schemeClr val="accent5">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E8E2"/>
          </a:solidFill>
        </p:spPr>
        <p:txBody>
          <a:bodyPr wrap="square" lIns="0" tIns="0" rIns="0" bIns="0" rtlCol="0"/>
          <a:lstStyle/>
          <a:p>
            <a:endParaRPr/>
          </a:p>
        </p:txBody>
      </p:sp>
      <p:sp>
        <p:nvSpPr>
          <p:cNvPr id="4" name="object 4"/>
          <p:cNvSpPr txBox="1"/>
          <p:nvPr/>
        </p:nvSpPr>
        <p:spPr>
          <a:xfrm>
            <a:off x="272731" y="239901"/>
            <a:ext cx="3894580" cy="781624"/>
          </a:xfrm>
          <a:prstGeom prst="rect">
            <a:avLst/>
          </a:prstGeom>
        </p:spPr>
        <p:txBody>
          <a:bodyPr vert="horz" wrap="square" lIns="0" tIns="12065" rIns="0" bIns="0" rtlCol="0">
            <a:spAutoFit/>
          </a:bodyPr>
          <a:lstStyle/>
          <a:p>
            <a:pPr marL="12700" marR="5080" algn="ctr">
              <a:lnSpc>
                <a:spcPct val="100000"/>
              </a:lnSpc>
              <a:spcBef>
                <a:spcPts val="95"/>
              </a:spcBef>
            </a:pPr>
            <a:r>
              <a:rPr lang="ru-RU" sz="2500" b="1" spc="55" dirty="0" smtClean="0">
                <a:solidFill>
                  <a:srgbClr val="4285F4"/>
                </a:solidFill>
                <a:latin typeface="Cambria"/>
                <a:cs typeface="Cambria"/>
              </a:rPr>
              <a:t>Как </a:t>
            </a:r>
            <a:r>
              <a:rPr lang="ru-RU" sz="2500" b="1" spc="55" dirty="0" err="1" smtClean="0">
                <a:solidFill>
                  <a:srgbClr val="4285F4"/>
                </a:solidFill>
                <a:latin typeface="Cambria"/>
                <a:cs typeface="Cambria"/>
              </a:rPr>
              <a:t>мога</a:t>
            </a:r>
            <a:r>
              <a:rPr lang="ru-RU" sz="2500" b="1" spc="55" dirty="0" smtClean="0">
                <a:solidFill>
                  <a:srgbClr val="4285F4"/>
                </a:solidFill>
                <a:latin typeface="Cambria"/>
                <a:cs typeface="Cambria"/>
              </a:rPr>
              <a:t> да </a:t>
            </a:r>
            <a:r>
              <a:rPr lang="ru-RU" sz="2500" b="1" spc="55" dirty="0" err="1" smtClean="0">
                <a:solidFill>
                  <a:srgbClr val="4285F4"/>
                </a:solidFill>
                <a:latin typeface="Cambria"/>
                <a:cs typeface="Cambria"/>
              </a:rPr>
              <a:t>управлявам</a:t>
            </a:r>
            <a:r>
              <a:rPr lang="ru-RU" sz="2500" b="1" spc="55" dirty="0" smtClean="0">
                <a:solidFill>
                  <a:srgbClr val="4285F4"/>
                </a:solidFill>
                <a:latin typeface="Cambria"/>
                <a:cs typeface="Cambria"/>
              </a:rPr>
              <a:t> моя </a:t>
            </a:r>
            <a:r>
              <a:rPr lang="ru-RU" sz="2500" b="1" spc="55" dirty="0" err="1" smtClean="0">
                <a:solidFill>
                  <a:srgbClr val="4285F4"/>
                </a:solidFill>
                <a:latin typeface="Cambria"/>
                <a:cs typeface="Cambria"/>
              </a:rPr>
              <a:t>стрес</a:t>
            </a:r>
            <a:r>
              <a:rPr lang="ru-RU" sz="2500" b="1" spc="55" dirty="0" smtClean="0">
                <a:solidFill>
                  <a:srgbClr val="4285F4"/>
                </a:solidFill>
                <a:latin typeface="Cambria"/>
                <a:cs typeface="Cambria"/>
              </a:rPr>
              <a:t>?</a:t>
            </a:r>
            <a:endParaRPr sz="2500" dirty="0">
              <a:latin typeface="Cambria"/>
              <a:cs typeface="Cambria"/>
            </a:endParaRPr>
          </a:p>
        </p:txBody>
      </p:sp>
      <p:sp>
        <p:nvSpPr>
          <p:cNvPr id="5" name="object 5"/>
          <p:cNvSpPr txBox="1"/>
          <p:nvPr/>
        </p:nvSpPr>
        <p:spPr>
          <a:xfrm>
            <a:off x="272731" y="1549594"/>
            <a:ext cx="3808095" cy="3079115"/>
          </a:xfrm>
          <a:prstGeom prst="rect">
            <a:avLst/>
          </a:prstGeom>
        </p:spPr>
        <p:txBody>
          <a:bodyPr vert="horz" wrap="square" lIns="0" tIns="13335" rIns="0" bIns="0" rtlCol="0">
            <a:spAutoFit/>
          </a:bodyPr>
          <a:lstStyle/>
          <a:p>
            <a:pPr marL="12700" marR="137160" algn="ctr">
              <a:lnSpc>
                <a:spcPct val="100000"/>
              </a:lnSpc>
              <a:spcBef>
                <a:spcPts val="105"/>
              </a:spcBef>
            </a:pPr>
            <a:r>
              <a:rPr lang="ru-RU" sz="1400" spc="100" dirty="0" err="1" smtClean="0">
                <a:solidFill>
                  <a:srgbClr val="305778"/>
                </a:solidFill>
                <a:latin typeface="Tahoma"/>
                <a:cs typeface="Tahoma"/>
              </a:rPr>
              <a:t>Използвайте</a:t>
            </a:r>
            <a:r>
              <a:rPr lang="ru-RU" sz="1400" spc="100" dirty="0" smtClean="0">
                <a:solidFill>
                  <a:srgbClr val="305778"/>
                </a:solidFill>
                <a:latin typeface="Tahoma"/>
                <a:cs typeface="Tahoma"/>
              </a:rPr>
              <a:t> </a:t>
            </a:r>
            <a:r>
              <a:rPr lang="ru-RU" sz="1400" spc="100" dirty="0" err="1" smtClean="0">
                <a:solidFill>
                  <a:srgbClr val="305778"/>
                </a:solidFill>
                <a:latin typeface="Tahoma"/>
                <a:cs typeface="Tahoma"/>
              </a:rPr>
              <a:t>силните</a:t>
            </a:r>
            <a:r>
              <a:rPr lang="ru-RU" sz="1400" spc="100" dirty="0" smtClean="0">
                <a:solidFill>
                  <a:srgbClr val="305778"/>
                </a:solidFill>
                <a:latin typeface="Tahoma"/>
                <a:cs typeface="Tahoma"/>
              </a:rPr>
              <a:t> си </a:t>
            </a:r>
            <a:r>
              <a:rPr lang="ru-RU" sz="1400" spc="100" dirty="0" err="1" smtClean="0">
                <a:solidFill>
                  <a:srgbClr val="305778"/>
                </a:solidFill>
                <a:latin typeface="Tahoma"/>
                <a:cs typeface="Tahoma"/>
              </a:rPr>
              <a:t>страни</a:t>
            </a:r>
            <a:r>
              <a:rPr lang="ru-RU" sz="1400" spc="100" dirty="0" smtClean="0">
                <a:solidFill>
                  <a:srgbClr val="305778"/>
                </a:solidFill>
                <a:latin typeface="Tahoma"/>
                <a:cs typeface="Tahoma"/>
              </a:rPr>
              <a:t> и умения, за да </a:t>
            </a:r>
            <a:r>
              <a:rPr lang="ru-RU" sz="1400" spc="100" dirty="0" err="1" smtClean="0">
                <a:solidFill>
                  <a:srgbClr val="305778"/>
                </a:solidFill>
                <a:latin typeface="Tahoma"/>
                <a:cs typeface="Tahoma"/>
              </a:rPr>
              <a:t>създадете</a:t>
            </a:r>
            <a:r>
              <a:rPr lang="ru-RU" sz="1400" spc="100" dirty="0" smtClean="0">
                <a:solidFill>
                  <a:srgbClr val="305778"/>
                </a:solidFill>
                <a:latin typeface="Tahoma"/>
                <a:cs typeface="Tahoma"/>
              </a:rPr>
              <a:t> позитивен план за </a:t>
            </a:r>
            <a:r>
              <a:rPr lang="ru-RU" sz="1400" spc="100" dirty="0" err="1" smtClean="0">
                <a:solidFill>
                  <a:srgbClr val="305778"/>
                </a:solidFill>
                <a:latin typeface="Tahoma"/>
                <a:cs typeface="Tahoma"/>
              </a:rPr>
              <a:t>справяне</a:t>
            </a:r>
            <a:r>
              <a:rPr lang="ru-RU" sz="1400" spc="100" dirty="0" smtClean="0">
                <a:solidFill>
                  <a:srgbClr val="305778"/>
                </a:solidFill>
                <a:latin typeface="Tahoma"/>
                <a:cs typeface="Tahoma"/>
              </a:rPr>
              <a:t> </a:t>
            </a:r>
            <a:r>
              <a:rPr lang="ru-RU" sz="1400" spc="100" dirty="0" err="1" smtClean="0">
                <a:solidFill>
                  <a:srgbClr val="305778"/>
                </a:solidFill>
                <a:latin typeface="Tahoma"/>
                <a:cs typeface="Tahoma"/>
              </a:rPr>
              <a:t>със</a:t>
            </a:r>
            <a:r>
              <a:rPr lang="ru-RU" sz="1400" spc="100" dirty="0" smtClean="0">
                <a:solidFill>
                  <a:srgbClr val="305778"/>
                </a:solidFill>
                <a:latin typeface="Tahoma"/>
                <a:cs typeface="Tahoma"/>
              </a:rPr>
              <a:t> </a:t>
            </a:r>
            <a:r>
              <a:rPr lang="ru-RU" sz="1400" spc="100" dirty="0" err="1" smtClean="0">
                <a:solidFill>
                  <a:srgbClr val="305778"/>
                </a:solidFill>
                <a:latin typeface="Tahoma"/>
                <a:cs typeface="Tahoma"/>
              </a:rPr>
              <a:t>стресови</a:t>
            </a:r>
            <a:r>
              <a:rPr lang="ru-RU" sz="1400" spc="100" dirty="0" smtClean="0">
                <a:solidFill>
                  <a:srgbClr val="305778"/>
                </a:solidFill>
                <a:latin typeface="Tahoma"/>
                <a:cs typeface="Tahoma"/>
              </a:rPr>
              <a:t> </a:t>
            </a:r>
            <a:r>
              <a:rPr lang="ru-RU" sz="1400" spc="100" dirty="0" err="1" smtClean="0">
                <a:solidFill>
                  <a:srgbClr val="305778"/>
                </a:solidFill>
                <a:latin typeface="Tahoma"/>
                <a:cs typeface="Tahoma"/>
              </a:rPr>
              <a:t>събития</a:t>
            </a:r>
            <a:r>
              <a:rPr lang="ru-RU" sz="1400" spc="100" dirty="0" smtClean="0">
                <a:solidFill>
                  <a:srgbClr val="305778"/>
                </a:solidFill>
                <a:latin typeface="Tahoma"/>
                <a:cs typeface="Tahoma"/>
              </a:rPr>
              <a:t> в живота си и </a:t>
            </a:r>
            <a:r>
              <a:rPr lang="ru-RU" sz="1400" spc="100" dirty="0" err="1" smtClean="0">
                <a:solidFill>
                  <a:srgbClr val="305778"/>
                </a:solidFill>
                <a:latin typeface="Tahoma"/>
                <a:cs typeface="Tahoma"/>
              </a:rPr>
              <a:t>механизмите</a:t>
            </a:r>
            <a:r>
              <a:rPr lang="ru-RU" sz="1400" spc="100" dirty="0" smtClean="0">
                <a:solidFill>
                  <a:srgbClr val="305778"/>
                </a:solidFill>
                <a:latin typeface="Tahoma"/>
                <a:cs typeface="Tahoma"/>
              </a:rPr>
              <a:t> си за </a:t>
            </a:r>
            <a:r>
              <a:rPr lang="ru-RU" sz="1400" spc="100" dirty="0" err="1" smtClean="0">
                <a:solidFill>
                  <a:srgbClr val="305778"/>
                </a:solidFill>
                <a:latin typeface="Tahoma"/>
                <a:cs typeface="Tahoma"/>
              </a:rPr>
              <a:t>справяне</a:t>
            </a:r>
            <a:r>
              <a:rPr lang="ru-RU" sz="1400" spc="100" dirty="0" smtClean="0">
                <a:solidFill>
                  <a:srgbClr val="305778"/>
                </a:solidFill>
                <a:latin typeface="Tahoma"/>
                <a:cs typeface="Tahoma"/>
              </a:rPr>
              <a:t>.</a:t>
            </a:r>
          </a:p>
          <a:p>
            <a:pPr marL="12700" marR="137160" algn="ctr">
              <a:lnSpc>
                <a:spcPct val="100000"/>
              </a:lnSpc>
              <a:spcBef>
                <a:spcPts val="105"/>
              </a:spcBef>
            </a:pPr>
            <a:r>
              <a:rPr lang="ru-RU" sz="1400" spc="100" dirty="0" smtClean="0">
                <a:solidFill>
                  <a:srgbClr val="305778"/>
                </a:solidFill>
                <a:latin typeface="Tahoma"/>
                <a:cs typeface="Tahoma"/>
              </a:rPr>
              <a:t>Независимо дали </a:t>
            </a:r>
            <a:r>
              <a:rPr lang="ru-RU" sz="1400" spc="100" dirty="0" err="1" smtClean="0">
                <a:solidFill>
                  <a:srgbClr val="305778"/>
                </a:solidFill>
                <a:latin typeface="Tahoma"/>
                <a:cs typeface="Tahoma"/>
              </a:rPr>
              <a:t>стресът</a:t>
            </a:r>
            <a:r>
              <a:rPr lang="ru-RU" sz="1400" spc="100" dirty="0" smtClean="0">
                <a:solidFill>
                  <a:srgbClr val="305778"/>
                </a:solidFill>
                <a:latin typeface="Tahoma"/>
                <a:cs typeface="Tahoma"/>
              </a:rPr>
              <a:t> </a:t>
            </a:r>
            <a:r>
              <a:rPr lang="ru-RU" sz="1400" spc="100" dirty="0" err="1" smtClean="0">
                <a:solidFill>
                  <a:srgbClr val="305778"/>
                </a:solidFill>
                <a:latin typeface="Tahoma"/>
                <a:cs typeface="Tahoma"/>
              </a:rPr>
              <a:t>ви</a:t>
            </a:r>
            <a:r>
              <a:rPr lang="ru-RU" sz="1400" spc="100" dirty="0" smtClean="0">
                <a:solidFill>
                  <a:srgbClr val="305778"/>
                </a:solidFill>
                <a:latin typeface="Tahoma"/>
                <a:cs typeface="Tahoma"/>
              </a:rPr>
              <a:t> е </a:t>
            </a:r>
            <a:r>
              <a:rPr lang="ru-RU" sz="1400" spc="100" dirty="0" err="1" smtClean="0">
                <a:solidFill>
                  <a:srgbClr val="305778"/>
                </a:solidFill>
                <a:latin typeface="Tahoma"/>
                <a:cs typeface="Tahoma"/>
              </a:rPr>
              <a:t>вътрешен</a:t>
            </a:r>
            <a:r>
              <a:rPr lang="ru-RU" sz="1400" spc="100" dirty="0" smtClean="0">
                <a:solidFill>
                  <a:srgbClr val="305778"/>
                </a:solidFill>
                <a:latin typeface="Tahoma"/>
                <a:cs typeface="Tahoma"/>
              </a:rPr>
              <a:t> или </a:t>
            </a:r>
            <a:r>
              <a:rPr lang="ru-RU" sz="1400" spc="100" dirty="0" err="1" smtClean="0">
                <a:solidFill>
                  <a:srgbClr val="305778"/>
                </a:solidFill>
                <a:latin typeface="Tahoma"/>
                <a:cs typeface="Tahoma"/>
              </a:rPr>
              <a:t>външен</a:t>
            </a:r>
            <a:r>
              <a:rPr lang="ru-RU" sz="1400" spc="100" dirty="0" smtClean="0">
                <a:solidFill>
                  <a:srgbClr val="305778"/>
                </a:solidFill>
                <a:latin typeface="Tahoma"/>
                <a:cs typeface="Tahoma"/>
              </a:rPr>
              <a:t>, </a:t>
            </a:r>
            <a:r>
              <a:rPr lang="ru-RU" sz="1400" spc="100" dirty="0" err="1" smtClean="0">
                <a:solidFill>
                  <a:srgbClr val="305778"/>
                </a:solidFill>
                <a:latin typeface="Tahoma"/>
                <a:cs typeface="Tahoma"/>
              </a:rPr>
              <a:t>техниките</a:t>
            </a:r>
            <a:r>
              <a:rPr lang="ru-RU" sz="1400" spc="100" dirty="0" smtClean="0">
                <a:solidFill>
                  <a:srgbClr val="305778"/>
                </a:solidFill>
                <a:latin typeface="Tahoma"/>
                <a:cs typeface="Tahoma"/>
              </a:rPr>
              <a:t> за релаксация </a:t>
            </a:r>
            <a:r>
              <a:rPr lang="ru-RU" sz="1400" spc="100" dirty="0" err="1" smtClean="0">
                <a:solidFill>
                  <a:srgbClr val="305778"/>
                </a:solidFill>
                <a:latin typeface="Tahoma"/>
                <a:cs typeface="Tahoma"/>
              </a:rPr>
              <a:t>могат</a:t>
            </a:r>
            <a:r>
              <a:rPr lang="ru-RU" sz="1400" spc="100" dirty="0" smtClean="0">
                <a:solidFill>
                  <a:srgbClr val="305778"/>
                </a:solidFill>
                <a:latin typeface="Tahoma"/>
                <a:cs typeface="Tahoma"/>
              </a:rPr>
              <a:t> да </a:t>
            </a:r>
            <a:r>
              <a:rPr lang="ru-RU" sz="1400" spc="100" dirty="0" err="1" smtClean="0">
                <a:solidFill>
                  <a:srgbClr val="305778"/>
                </a:solidFill>
                <a:latin typeface="Tahoma"/>
                <a:cs typeface="Tahoma"/>
              </a:rPr>
              <a:t>ви</a:t>
            </a:r>
            <a:r>
              <a:rPr lang="ru-RU" sz="1400" spc="100" dirty="0" smtClean="0">
                <a:solidFill>
                  <a:srgbClr val="305778"/>
                </a:solidFill>
                <a:latin typeface="Tahoma"/>
                <a:cs typeface="Tahoma"/>
              </a:rPr>
              <a:t> </a:t>
            </a:r>
            <a:r>
              <a:rPr lang="ru-RU" sz="1400" spc="100" dirty="0" err="1" smtClean="0">
                <a:solidFill>
                  <a:srgbClr val="305778"/>
                </a:solidFill>
                <a:latin typeface="Tahoma"/>
                <a:cs typeface="Tahoma"/>
              </a:rPr>
              <a:t>помогнат</a:t>
            </a:r>
            <a:r>
              <a:rPr lang="ru-RU" sz="1400" spc="100" dirty="0" smtClean="0">
                <a:solidFill>
                  <a:srgbClr val="305778"/>
                </a:solidFill>
                <a:latin typeface="Tahoma"/>
                <a:cs typeface="Tahoma"/>
              </a:rPr>
              <a:t> да </a:t>
            </a:r>
            <a:r>
              <a:rPr lang="ru-RU" sz="1400" spc="100" dirty="0" err="1" smtClean="0">
                <a:solidFill>
                  <a:srgbClr val="305778"/>
                </a:solidFill>
                <a:latin typeface="Tahoma"/>
                <a:cs typeface="Tahoma"/>
              </a:rPr>
              <a:t>го</a:t>
            </a:r>
            <a:r>
              <a:rPr lang="ru-RU" sz="1400" spc="100" dirty="0" smtClean="0">
                <a:solidFill>
                  <a:srgbClr val="305778"/>
                </a:solidFill>
                <a:latin typeface="Tahoma"/>
                <a:cs typeface="Tahoma"/>
              </a:rPr>
              <a:t> </a:t>
            </a:r>
            <a:r>
              <a:rPr lang="ru-RU" sz="1400" spc="100" dirty="0" err="1" smtClean="0">
                <a:solidFill>
                  <a:srgbClr val="305778"/>
                </a:solidFill>
                <a:latin typeface="Tahoma"/>
                <a:cs typeface="Tahoma"/>
              </a:rPr>
              <a:t>управлявате</a:t>
            </a:r>
            <a:r>
              <a:rPr lang="ru-RU" sz="1400" spc="100" dirty="0" smtClean="0">
                <a:solidFill>
                  <a:srgbClr val="305778"/>
                </a:solidFill>
                <a:latin typeface="Tahoma"/>
                <a:cs typeface="Tahoma"/>
              </a:rPr>
              <a:t> и да </a:t>
            </a:r>
            <a:r>
              <a:rPr lang="ru-RU" sz="1400" spc="100" dirty="0" err="1" smtClean="0">
                <a:solidFill>
                  <a:srgbClr val="305778"/>
                </a:solidFill>
                <a:latin typeface="Tahoma"/>
                <a:cs typeface="Tahoma"/>
              </a:rPr>
              <a:t>подобрите</a:t>
            </a:r>
            <a:r>
              <a:rPr lang="ru-RU" sz="1400" spc="100" dirty="0" smtClean="0">
                <a:solidFill>
                  <a:srgbClr val="305778"/>
                </a:solidFill>
                <a:latin typeface="Tahoma"/>
                <a:cs typeface="Tahoma"/>
              </a:rPr>
              <a:t> </a:t>
            </a:r>
            <a:r>
              <a:rPr lang="ru-RU" sz="1400" spc="100" dirty="0" err="1" smtClean="0">
                <a:solidFill>
                  <a:srgbClr val="305778"/>
                </a:solidFill>
                <a:latin typeface="Tahoma"/>
                <a:cs typeface="Tahoma"/>
              </a:rPr>
              <a:t>способността</a:t>
            </a:r>
            <a:r>
              <a:rPr lang="ru-RU" sz="1400" spc="100" dirty="0" smtClean="0">
                <a:solidFill>
                  <a:srgbClr val="305778"/>
                </a:solidFill>
                <a:latin typeface="Tahoma"/>
                <a:cs typeface="Tahoma"/>
              </a:rPr>
              <a:t> си да се </a:t>
            </a:r>
            <a:r>
              <a:rPr lang="ru-RU" sz="1400" spc="100" dirty="0" err="1" smtClean="0">
                <a:solidFill>
                  <a:srgbClr val="305778"/>
                </a:solidFill>
                <a:latin typeface="Tahoma"/>
                <a:cs typeface="Tahoma"/>
              </a:rPr>
              <a:t>справяте</a:t>
            </a:r>
            <a:r>
              <a:rPr lang="ru-RU" sz="1400" spc="100" dirty="0" smtClean="0">
                <a:solidFill>
                  <a:srgbClr val="305778"/>
                </a:solidFill>
                <a:latin typeface="Tahoma"/>
                <a:cs typeface="Tahoma"/>
              </a:rPr>
              <a:t>.</a:t>
            </a:r>
          </a:p>
          <a:p>
            <a:pPr marL="12700" marR="137160">
              <a:lnSpc>
                <a:spcPct val="100000"/>
              </a:lnSpc>
              <a:spcBef>
                <a:spcPts val="105"/>
              </a:spcBef>
            </a:pPr>
            <a:endParaRPr lang="ru-RU" sz="1400" spc="100" dirty="0" smtClean="0">
              <a:solidFill>
                <a:srgbClr val="305778"/>
              </a:solidFill>
              <a:latin typeface="Tahoma"/>
              <a:cs typeface="Tahoma"/>
            </a:endParaRPr>
          </a:p>
          <a:p>
            <a:pPr marL="12700" marR="137160" algn="ctr">
              <a:lnSpc>
                <a:spcPct val="100000"/>
              </a:lnSpc>
              <a:spcBef>
                <a:spcPts val="105"/>
              </a:spcBef>
            </a:pPr>
            <a:r>
              <a:rPr lang="ru-RU" sz="1400" spc="100" dirty="0" err="1" smtClean="0">
                <a:solidFill>
                  <a:srgbClr val="FF0000"/>
                </a:solidFill>
                <a:latin typeface="Tahoma"/>
                <a:cs typeface="Tahoma"/>
              </a:rPr>
              <a:t>Има</a:t>
            </a:r>
            <a:r>
              <a:rPr lang="ru-RU" sz="1400" spc="100" dirty="0" smtClean="0">
                <a:solidFill>
                  <a:srgbClr val="FF0000"/>
                </a:solidFill>
                <a:latin typeface="Tahoma"/>
                <a:cs typeface="Tahoma"/>
              </a:rPr>
              <a:t> много </a:t>
            </a:r>
            <a:r>
              <a:rPr lang="ru-RU" sz="1400" spc="100" dirty="0" err="1" smtClean="0">
                <a:solidFill>
                  <a:srgbClr val="FF0000"/>
                </a:solidFill>
                <a:latin typeface="Tahoma"/>
                <a:cs typeface="Tahoma"/>
              </a:rPr>
              <a:t>различни</a:t>
            </a:r>
            <a:r>
              <a:rPr lang="ru-RU" sz="1400" spc="100" dirty="0" smtClean="0">
                <a:solidFill>
                  <a:srgbClr val="FF0000"/>
                </a:solidFill>
                <a:latin typeface="Tahoma"/>
                <a:cs typeface="Tahoma"/>
              </a:rPr>
              <a:t> техники и е важно да намерите </a:t>
            </a:r>
            <a:r>
              <a:rPr lang="ru-RU" sz="1400" spc="100" dirty="0" err="1" smtClean="0">
                <a:solidFill>
                  <a:srgbClr val="FF0000"/>
                </a:solidFill>
                <a:latin typeface="Tahoma"/>
                <a:cs typeface="Tahoma"/>
              </a:rPr>
              <a:t>тези</a:t>
            </a:r>
            <a:r>
              <a:rPr lang="ru-RU" sz="1400" spc="100" dirty="0" smtClean="0">
                <a:solidFill>
                  <a:srgbClr val="FF0000"/>
                </a:solidFill>
                <a:latin typeface="Tahoma"/>
                <a:cs typeface="Tahoma"/>
              </a:rPr>
              <a:t>, </a:t>
            </a:r>
            <a:r>
              <a:rPr lang="ru-RU" sz="1400" spc="100" dirty="0" err="1" smtClean="0">
                <a:solidFill>
                  <a:srgbClr val="FF0000"/>
                </a:solidFill>
                <a:latin typeface="Tahoma"/>
                <a:cs typeface="Tahoma"/>
              </a:rPr>
              <a:t>които</a:t>
            </a:r>
            <a:r>
              <a:rPr lang="ru-RU" sz="1400" spc="100" dirty="0" smtClean="0">
                <a:solidFill>
                  <a:srgbClr val="FF0000"/>
                </a:solidFill>
                <a:latin typeface="Tahoma"/>
                <a:cs typeface="Tahoma"/>
              </a:rPr>
              <a:t> </a:t>
            </a:r>
            <a:r>
              <a:rPr lang="ru-RU" sz="1400" spc="100" dirty="0" err="1" smtClean="0">
                <a:solidFill>
                  <a:srgbClr val="FF0000"/>
                </a:solidFill>
                <a:latin typeface="Tahoma"/>
                <a:cs typeface="Tahoma"/>
              </a:rPr>
              <a:t>работят</a:t>
            </a:r>
            <a:r>
              <a:rPr lang="ru-RU" sz="1400" spc="100" dirty="0" smtClean="0">
                <a:solidFill>
                  <a:srgbClr val="FF0000"/>
                </a:solidFill>
                <a:latin typeface="Tahoma"/>
                <a:cs typeface="Tahoma"/>
              </a:rPr>
              <a:t> за вас!</a:t>
            </a:r>
            <a:endParaRPr sz="1400" dirty="0">
              <a:solidFill>
                <a:srgbClr val="FF0000"/>
              </a:solidFill>
              <a:latin typeface="Tahoma"/>
              <a:cs typeface="Tahoma"/>
            </a:endParaRPr>
          </a:p>
        </p:txBody>
      </p:sp>
      <p:sp>
        <p:nvSpPr>
          <p:cNvPr id="7" name="object 7"/>
          <p:cNvSpPr/>
          <p:nvPr/>
        </p:nvSpPr>
        <p:spPr>
          <a:xfrm>
            <a:off x="5322823" y="1315338"/>
            <a:ext cx="2661920" cy="246379"/>
          </a:xfrm>
          <a:custGeom>
            <a:avLst/>
            <a:gdLst/>
            <a:ahLst/>
            <a:cxnLst/>
            <a:rect l="l" t="t" r="r" b="b"/>
            <a:pathLst>
              <a:path w="2661920" h="246380">
                <a:moveTo>
                  <a:pt x="2661412" y="0"/>
                </a:moveTo>
                <a:lnTo>
                  <a:pt x="0" y="0"/>
                </a:lnTo>
                <a:lnTo>
                  <a:pt x="0" y="245872"/>
                </a:lnTo>
                <a:lnTo>
                  <a:pt x="2661412" y="245872"/>
                </a:lnTo>
                <a:lnTo>
                  <a:pt x="2661412" y="0"/>
                </a:lnTo>
                <a:close/>
              </a:path>
            </a:pathLst>
          </a:custGeom>
          <a:solidFill>
            <a:srgbClr val="FFFFFF"/>
          </a:solidFill>
        </p:spPr>
        <p:txBody>
          <a:bodyPr wrap="square" lIns="0" tIns="0" rIns="0" bIns="0" rtlCol="0"/>
          <a:lstStyle/>
          <a:p>
            <a:endParaRPr/>
          </a:p>
        </p:txBody>
      </p:sp>
      <p:pic>
        <p:nvPicPr>
          <p:cNvPr id="3" name="object 3"/>
          <p:cNvPicPr/>
          <p:nvPr/>
        </p:nvPicPr>
        <p:blipFill>
          <a:blip r:embed="rId2" cstate="print"/>
          <a:stretch>
            <a:fillRect/>
          </a:stretch>
        </p:blipFill>
        <p:spPr>
          <a:xfrm>
            <a:off x="4648200" y="895350"/>
            <a:ext cx="4152418" cy="314844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2114550"/>
            <a:ext cx="4323080" cy="1674817"/>
          </a:xfrm>
          <a:prstGeom prst="rect">
            <a:avLst/>
          </a:prstGeom>
        </p:spPr>
        <p:txBody>
          <a:bodyPr vert="horz" wrap="square" lIns="0" tIns="12700" rIns="0" bIns="0" rtlCol="0">
            <a:spAutoFit/>
          </a:bodyPr>
          <a:lstStyle/>
          <a:p>
            <a:pPr marL="12700" marR="5080" indent="619760" algn="ctr">
              <a:lnSpc>
                <a:spcPct val="100000"/>
              </a:lnSpc>
              <a:spcBef>
                <a:spcPts val="100"/>
              </a:spcBef>
            </a:pPr>
            <a:r>
              <a:rPr lang="bg-BG" sz="3600" dirty="0" smtClean="0">
                <a:solidFill>
                  <a:srgbClr val="FF0000"/>
                </a:solidFill>
              </a:rPr>
              <a:t>КАКВО ОЗНАЧАВА ЗА ВАС „БЛАГОПОЛУЧИЕ“</a:t>
            </a:r>
            <a:endParaRPr sz="3600" dirty="0">
              <a:solidFill>
                <a:srgbClr val="FF0000"/>
              </a:solidFill>
            </a:endParaRPr>
          </a:p>
        </p:txBody>
      </p:sp>
      <p:sp>
        <p:nvSpPr>
          <p:cNvPr id="3" name="object 3"/>
          <p:cNvSpPr txBox="1"/>
          <p:nvPr/>
        </p:nvSpPr>
        <p:spPr>
          <a:xfrm>
            <a:off x="5177790" y="1809750"/>
            <a:ext cx="3276600" cy="2769989"/>
          </a:xfrm>
          <a:prstGeom prst="rect">
            <a:avLst/>
          </a:prstGeom>
        </p:spPr>
        <p:txBody>
          <a:bodyPr vert="horz" wrap="square" lIns="0" tIns="12700" rIns="0" bIns="0" rtlCol="0">
            <a:spAutoFit/>
          </a:bodyPr>
          <a:lstStyle/>
          <a:p>
            <a:pPr marL="12700">
              <a:lnSpc>
                <a:spcPct val="100000"/>
              </a:lnSpc>
              <a:spcBef>
                <a:spcPts val="100"/>
              </a:spcBef>
            </a:pPr>
            <a:endParaRPr sz="4800" dirty="0">
              <a:latin typeface="Cambria"/>
              <a:cs typeface="Cambria"/>
            </a:endParaRPr>
          </a:p>
          <a:p>
            <a:pPr marL="822325" marR="5080" indent="-635" algn="ctr">
              <a:lnSpc>
                <a:spcPct val="100000"/>
              </a:lnSpc>
              <a:spcBef>
                <a:spcPts val="2345"/>
              </a:spcBef>
            </a:pPr>
            <a:r>
              <a:rPr lang="ru-RU" sz="1600" spc="95" dirty="0" err="1" smtClean="0">
                <a:solidFill>
                  <a:srgbClr val="305778"/>
                </a:solidFill>
                <a:latin typeface="Tahoma"/>
                <a:cs typeface="Tahoma"/>
              </a:rPr>
              <a:t>Залепете</a:t>
            </a:r>
            <a:r>
              <a:rPr lang="ru-RU" sz="1600" spc="95" dirty="0" smtClean="0">
                <a:solidFill>
                  <a:srgbClr val="305778"/>
                </a:solidFill>
                <a:latin typeface="Tahoma"/>
                <a:cs typeface="Tahoma"/>
              </a:rPr>
              <a:t> </a:t>
            </a:r>
            <a:r>
              <a:rPr lang="ru-RU" sz="1600" spc="95" dirty="0" err="1" smtClean="0">
                <a:solidFill>
                  <a:srgbClr val="305778"/>
                </a:solidFill>
                <a:latin typeface="Tahoma"/>
                <a:cs typeface="Tahoma"/>
              </a:rPr>
              <a:t>бележките</a:t>
            </a:r>
            <a:r>
              <a:rPr lang="ru-RU" sz="1600" spc="95" dirty="0" smtClean="0">
                <a:solidFill>
                  <a:srgbClr val="305778"/>
                </a:solidFill>
                <a:latin typeface="Tahoma"/>
                <a:cs typeface="Tahoma"/>
              </a:rPr>
              <a:t> или </a:t>
            </a:r>
            <a:r>
              <a:rPr lang="ru-RU" sz="1600" spc="95" dirty="0" err="1" smtClean="0">
                <a:solidFill>
                  <a:srgbClr val="305778"/>
                </a:solidFill>
                <a:latin typeface="Tahoma"/>
                <a:cs typeface="Tahoma"/>
              </a:rPr>
              <a:t>рисунките</a:t>
            </a:r>
            <a:r>
              <a:rPr lang="ru-RU" sz="1600" spc="95" dirty="0" smtClean="0">
                <a:solidFill>
                  <a:srgbClr val="305778"/>
                </a:solidFill>
                <a:latin typeface="Tahoma"/>
                <a:cs typeface="Tahoma"/>
              </a:rPr>
              <a:t> си на </a:t>
            </a:r>
            <a:r>
              <a:rPr lang="ru-RU" sz="1600" spc="95" dirty="0" err="1" smtClean="0">
                <a:solidFill>
                  <a:srgbClr val="305778"/>
                </a:solidFill>
                <a:latin typeface="Tahoma"/>
                <a:cs typeface="Tahoma"/>
              </a:rPr>
              <a:t>дъската</a:t>
            </a:r>
            <a:r>
              <a:rPr lang="ru-RU" sz="1600" spc="95" dirty="0" smtClean="0">
                <a:solidFill>
                  <a:srgbClr val="305778"/>
                </a:solidFill>
                <a:latin typeface="Tahoma"/>
                <a:cs typeface="Tahoma"/>
              </a:rPr>
              <a:t>/</a:t>
            </a:r>
            <a:r>
              <a:rPr lang="ru-RU" sz="1600" spc="95" dirty="0" err="1" smtClean="0">
                <a:solidFill>
                  <a:srgbClr val="305778"/>
                </a:solidFill>
                <a:latin typeface="Tahoma"/>
                <a:cs typeface="Tahoma"/>
              </a:rPr>
              <a:t>стената</a:t>
            </a:r>
            <a:r>
              <a:rPr lang="ru-RU" sz="1600" spc="95" dirty="0" smtClean="0">
                <a:solidFill>
                  <a:srgbClr val="305778"/>
                </a:solidFill>
                <a:latin typeface="Tahoma"/>
                <a:cs typeface="Tahoma"/>
              </a:rPr>
              <a:t> и </a:t>
            </a:r>
            <a:r>
              <a:rPr lang="ru-RU" sz="1600" spc="95" dirty="0" err="1" smtClean="0">
                <a:solidFill>
                  <a:srgbClr val="305778"/>
                </a:solidFill>
                <a:latin typeface="Tahoma"/>
                <a:cs typeface="Tahoma"/>
              </a:rPr>
              <a:t>отделете</a:t>
            </a:r>
            <a:r>
              <a:rPr lang="ru-RU" sz="1600" spc="95" dirty="0" smtClean="0">
                <a:solidFill>
                  <a:srgbClr val="305778"/>
                </a:solidFill>
                <a:latin typeface="Tahoma"/>
                <a:cs typeface="Tahoma"/>
              </a:rPr>
              <a:t> </a:t>
            </a:r>
            <a:r>
              <a:rPr lang="ru-RU" sz="1600" spc="95" dirty="0" err="1" smtClean="0">
                <a:solidFill>
                  <a:srgbClr val="305778"/>
                </a:solidFill>
                <a:latin typeface="Tahoma"/>
                <a:cs typeface="Tahoma"/>
              </a:rPr>
              <a:t>малко</a:t>
            </a:r>
            <a:r>
              <a:rPr lang="ru-RU" sz="1600" spc="95" dirty="0" smtClean="0">
                <a:solidFill>
                  <a:srgbClr val="305778"/>
                </a:solidFill>
                <a:latin typeface="Tahoma"/>
                <a:cs typeface="Tahoma"/>
              </a:rPr>
              <a:t> </a:t>
            </a:r>
            <a:r>
              <a:rPr lang="ru-RU" sz="1600" spc="95" dirty="0" err="1" smtClean="0">
                <a:solidFill>
                  <a:srgbClr val="305778"/>
                </a:solidFill>
                <a:latin typeface="Tahoma"/>
                <a:cs typeface="Tahoma"/>
              </a:rPr>
              <a:t>време</a:t>
            </a:r>
            <a:r>
              <a:rPr lang="ru-RU" sz="1600" spc="95" dirty="0" smtClean="0">
                <a:solidFill>
                  <a:srgbClr val="305778"/>
                </a:solidFill>
                <a:latin typeface="Tahoma"/>
                <a:cs typeface="Tahoma"/>
              </a:rPr>
              <a:t>, за да </a:t>
            </a:r>
            <a:r>
              <a:rPr lang="ru-RU" sz="1600" spc="95" dirty="0" err="1" smtClean="0">
                <a:solidFill>
                  <a:srgbClr val="305778"/>
                </a:solidFill>
                <a:latin typeface="Tahoma"/>
                <a:cs typeface="Tahoma"/>
              </a:rPr>
              <a:t>прочетете</a:t>
            </a:r>
            <a:r>
              <a:rPr lang="ru-RU" sz="1600" spc="95" dirty="0" smtClean="0">
                <a:solidFill>
                  <a:srgbClr val="305778"/>
                </a:solidFill>
                <a:latin typeface="Tahoma"/>
                <a:cs typeface="Tahoma"/>
              </a:rPr>
              <a:t> отговорите на </a:t>
            </a:r>
            <a:r>
              <a:rPr lang="ru-RU" sz="1600" spc="95" dirty="0" err="1" smtClean="0">
                <a:solidFill>
                  <a:srgbClr val="305778"/>
                </a:solidFill>
                <a:latin typeface="Tahoma"/>
                <a:cs typeface="Tahoma"/>
              </a:rPr>
              <a:t>другите</a:t>
            </a:r>
            <a:r>
              <a:rPr lang="ru-RU" sz="1600" spc="95" dirty="0" smtClean="0">
                <a:solidFill>
                  <a:srgbClr val="305778"/>
                </a:solidFill>
                <a:latin typeface="Tahoma"/>
                <a:cs typeface="Tahoma"/>
              </a:rPr>
              <a:t>.</a:t>
            </a:r>
            <a:endParaRPr sz="1600" dirty="0">
              <a:latin typeface="Tahoma"/>
              <a:cs typeface="Tahoma"/>
            </a:endParaRPr>
          </a:p>
        </p:txBody>
      </p:sp>
      <p:pic>
        <p:nvPicPr>
          <p:cNvPr id="4" name="object 4"/>
          <p:cNvPicPr/>
          <p:nvPr/>
        </p:nvPicPr>
        <p:blipFill>
          <a:blip r:embed="rId2" cstate="print"/>
          <a:stretch>
            <a:fillRect/>
          </a:stretch>
        </p:blipFill>
        <p:spPr>
          <a:xfrm>
            <a:off x="5177790" y="0"/>
            <a:ext cx="3966210" cy="263931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571872" y="0"/>
            <a:ext cx="4572000" cy="5143753"/>
            <a:chOff x="4571872" y="0"/>
            <a:chExt cx="4572000" cy="5143753"/>
          </a:xfrm>
        </p:grpSpPr>
        <p:sp>
          <p:nvSpPr>
            <p:cNvPr id="4" name="object 4"/>
            <p:cNvSpPr/>
            <p:nvPr/>
          </p:nvSpPr>
          <p:spPr>
            <a:xfrm>
              <a:off x="4571872" y="1274699"/>
              <a:ext cx="4572000" cy="3869054"/>
            </a:xfrm>
            <a:custGeom>
              <a:avLst/>
              <a:gdLst/>
              <a:ahLst/>
              <a:cxnLst/>
              <a:rect l="l" t="t" r="r" b="b"/>
              <a:pathLst>
                <a:path w="4572000" h="3869054">
                  <a:moveTo>
                    <a:pt x="4572000" y="0"/>
                  </a:moveTo>
                  <a:lnTo>
                    <a:pt x="0" y="0"/>
                  </a:lnTo>
                  <a:lnTo>
                    <a:pt x="0" y="3868801"/>
                  </a:lnTo>
                  <a:lnTo>
                    <a:pt x="4572000" y="3868801"/>
                  </a:lnTo>
                  <a:lnTo>
                    <a:pt x="4572000" y="0"/>
                  </a:lnTo>
                  <a:close/>
                </a:path>
              </a:pathLst>
            </a:custGeom>
            <a:solidFill>
              <a:srgbClr val="ECE8E2"/>
            </a:solidFill>
          </p:spPr>
          <p:txBody>
            <a:bodyPr wrap="square" lIns="0" tIns="0" rIns="0" bIns="0" rtlCol="0"/>
            <a:lstStyle/>
            <a:p>
              <a:endParaRPr/>
            </a:p>
          </p:txBody>
        </p:sp>
        <p:sp>
          <p:nvSpPr>
            <p:cNvPr id="5" name="object 5"/>
            <p:cNvSpPr/>
            <p:nvPr/>
          </p:nvSpPr>
          <p:spPr>
            <a:xfrm>
              <a:off x="4571872" y="0"/>
              <a:ext cx="4572000" cy="1275080"/>
            </a:xfrm>
            <a:custGeom>
              <a:avLst/>
              <a:gdLst/>
              <a:ahLst/>
              <a:cxnLst/>
              <a:rect l="l" t="t" r="r" b="b"/>
              <a:pathLst>
                <a:path w="4572000" h="1275080">
                  <a:moveTo>
                    <a:pt x="4572000" y="0"/>
                  </a:moveTo>
                  <a:lnTo>
                    <a:pt x="0" y="0"/>
                  </a:lnTo>
                  <a:lnTo>
                    <a:pt x="0" y="1274699"/>
                  </a:lnTo>
                  <a:lnTo>
                    <a:pt x="4572000" y="1274699"/>
                  </a:lnTo>
                  <a:lnTo>
                    <a:pt x="4572000" y="0"/>
                  </a:lnTo>
                  <a:close/>
                </a:path>
              </a:pathLst>
            </a:custGeom>
            <a:solidFill>
              <a:srgbClr val="ECD2BA"/>
            </a:solidFill>
          </p:spPr>
          <p:txBody>
            <a:bodyPr wrap="square" lIns="0" tIns="0" rIns="0" bIns="0" rtlCol="0"/>
            <a:lstStyle/>
            <a:p>
              <a:endParaRPr/>
            </a:p>
          </p:txBody>
        </p:sp>
      </p:grpSp>
      <p:sp>
        <p:nvSpPr>
          <p:cNvPr id="6" name="object 6"/>
          <p:cNvSpPr txBox="1">
            <a:spLocks noGrp="1"/>
          </p:cNvSpPr>
          <p:nvPr>
            <p:ph type="title"/>
          </p:nvPr>
        </p:nvSpPr>
        <p:spPr>
          <a:xfrm>
            <a:off x="245465" y="74498"/>
            <a:ext cx="4140835" cy="1123315"/>
          </a:xfrm>
          <a:prstGeom prst="rect">
            <a:avLst/>
          </a:prstGeom>
        </p:spPr>
        <p:txBody>
          <a:bodyPr vert="horz" wrap="square" lIns="0" tIns="12700" rIns="0" bIns="0" rtlCol="0">
            <a:spAutoFit/>
          </a:bodyPr>
          <a:lstStyle/>
          <a:p>
            <a:pPr marL="12065" marR="5080" algn="ctr">
              <a:lnSpc>
                <a:spcPct val="100000"/>
              </a:lnSpc>
              <a:spcBef>
                <a:spcPts val="100"/>
              </a:spcBef>
            </a:pPr>
            <a:r>
              <a:rPr sz="1800" dirty="0"/>
              <a:t>It's</a:t>
            </a:r>
            <a:r>
              <a:rPr sz="1800" spc="50" dirty="0"/>
              <a:t> </a:t>
            </a:r>
            <a:r>
              <a:rPr sz="1800" dirty="0"/>
              <a:t>not</a:t>
            </a:r>
            <a:r>
              <a:rPr sz="1800" spc="50" dirty="0"/>
              <a:t> </a:t>
            </a:r>
            <a:r>
              <a:rPr sz="1800" dirty="0"/>
              <a:t>about</a:t>
            </a:r>
            <a:r>
              <a:rPr sz="1800" spc="50" dirty="0"/>
              <a:t> making</a:t>
            </a:r>
            <a:r>
              <a:rPr sz="1800" spc="80" dirty="0"/>
              <a:t> </a:t>
            </a:r>
            <a:r>
              <a:rPr sz="1800" dirty="0"/>
              <a:t>drastic</a:t>
            </a:r>
            <a:r>
              <a:rPr sz="1800" spc="50" dirty="0"/>
              <a:t> </a:t>
            </a:r>
            <a:r>
              <a:rPr sz="1800" spc="-10" dirty="0"/>
              <a:t>changes; </a:t>
            </a:r>
            <a:r>
              <a:rPr sz="1800" spc="10" dirty="0"/>
              <a:t>it's</a:t>
            </a:r>
            <a:r>
              <a:rPr sz="1800" spc="75" dirty="0"/>
              <a:t> </a:t>
            </a:r>
            <a:r>
              <a:rPr sz="1800" spc="10" dirty="0"/>
              <a:t>about</a:t>
            </a:r>
            <a:r>
              <a:rPr sz="1800" spc="75" dirty="0"/>
              <a:t> </a:t>
            </a:r>
            <a:r>
              <a:rPr sz="1800" spc="10" dirty="0"/>
              <a:t>embracing</a:t>
            </a:r>
            <a:r>
              <a:rPr sz="1800" spc="120" dirty="0"/>
              <a:t> </a:t>
            </a:r>
            <a:r>
              <a:rPr sz="1800" spc="-10" dirty="0"/>
              <a:t>small, </a:t>
            </a:r>
            <a:r>
              <a:rPr sz="1800" spc="50" dirty="0"/>
              <a:t>meaningful </a:t>
            </a:r>
            <a:r>
              <a:rPr sz="1800" dirty="0"/>
              <a:t>habits</a:t>
            </a:r>
            <a:r>
              <a:rPr sz="1800" spc="105" dirty="0"/>
              <a:t> </a:t>
            </a:r>
            <a:r>
              <a:rPr sz="1800" dirty="0"/>
              <a:t>that</a:t>
            </a:r>
            <a:r>
              <a:rPr sz="1800" spc="80" dirty="0"/>
              <a:t> </a:t>
            </a:r>
            <a:r>
              <a:rPr sz="1800" spc="-10" dirty="0"/>
              <a:t>cumulatively </a:t>
            </a:r>
            <a:r>
              <a:rPr sz="1800" dirty="0"/>
              <a:t>create</a:t>
            </a:r>
            <a:r>
              <a:rPr sz="1800" spc="70" dirty="0"/>
              <a:t> </a:t>
            </a:r>
            <a:r>
              <a:rPr sz="1800" dirty="0"/>
              <a:t>a</a:t>
            </a:r>
            <a:r>
              <a:rPr sz="1800" spc="70" dirty="0"/>
              <a:t> </a:t>
            </a:r>
            <a:r>
              <a:rPr sz="1800" dirty="0"/>
              <a:t>cascade</a:t>
            </a:r>
            <a:r>
              <a:rPr sz="1800" spc="70" dirty="0"/>
              <a:t> </a:t>
            </a:r>
            <a:r>
              <a:rPr sz="1800" dirty="0"/>
              <a:t>of</a:t>
            </a:r>
            <a:r>
              <a:rPr sz="1800" spc="45" dirty="0"/>
              <a:t> </a:t>
            </a:r>
            <a:r>
              <a:rPr sz="1800" dirty="0"/>
              <a:t>joy</a:t>
            </a:r>
            <a:r>
              <a:rPr sz="1800" spc="55" dirty="0"/>
              <a:t> </a:t>
            </a:r>
            <a:r>
              <a:rPr sz="1800" dirty="0"/>
              <a:t>in</a:t>
            </a:r>
            <a:r>
              <a:rPr sz="1800" spc="50" dirty="0"/>
              <a:t> </a:t>
            </a:r>
            <a:r>
              <a:rPr sz="1800" dirty="0"/>
              <a:t>your</a:t>
            </a:r>
            <a:r>
              <a:rPr sz="1800" spc="50" dirty="0"/>
              <a:t> </a:t>
            </a:r>
            <a:r>
              <a:rPr sz="1800" spc="-10" dirty="0"/>
              <a:t>life.</a:t>
            </a:r>
            <a:endParaRPr sz="1800"/>
          </a:p>
        </p:txBody>
      </p:sp>
      <p:sp>
        <p:nvSpPr>
          <p:cNvPr id="8" name="object 8"/>
          <p:cNvSpPr txBox="1"/>
          <p:nvPr/>
        </p:nvSpPr>
        <p:spPr>
          <a:xfrm>
            <a:off x="4648200" y="1559509"/>
            <a:ext cx="4267200" cy="2044791"/>
          </a:xfrm>
          <a:prstGeom prst="rect">
            <a:avLst/>
          </a:prstGeom>
        </p:spPr>
        <p:txBody>
          <a:bodyPr vert="horz" wrap="square" lIns="0" tIns="13335" rIns="0" bIns="0" rtlCol="0">
            <a:spAutoFit/>
          </a:bodyPr>
          <a:lstStyle/>
          <a:p>
            <a:pPr marL="12065" marR="5080" indent="-635" algn="ctr">
              <a:lnSpc>
                <a:spcPct val="100000"/>
              </a:lnSpc>
              <a:spcBef>
                <a:spcPts val="105"/>
              </a:spcBef>
            </a:pPr>
            <a:r>
              <a:rPr lang="ru-RU" sz="4400" b="1" spc="160" dirty="0" smtClean="0">
                <a:solidFill>
                  <a:srgbClr val="F38022"/>
                </a:solidFill>
                <a:latin typeface="Cambria"/>
                <a:cs typeface="Cambria"/>
              </a:rPr>
              <a:t>Кои </a:t>
            </a:r>
            <a:r>
              <a:rPr lang="ru-RU" sz="4400" b="1" spc="160" dirty="0" err="1" smtClean="0">
                <a:solidFill>
                  <a:srgbClr val="F38022"/>
                </a:solidFill>
                <a:latin typeface="Cambria"/>
                <a:cs typeface="Cambria"/>
              </a:rPr>
              <a:t>са</a:t>
            </a:r>
            <a:r>
              <a:rPr lang="ru-RU" sz="4400" b="1" spc="160" dirty="0" smtClean="0">
                <a:solidFill>
                  <a:srgbClr val="F38022"/>
                </a:solidFill>
                <a:latin typeface="Cambria"/>
                <a:cs typeface="Cambria"/>
              </a:rPr>
              <a:t> </a:t>
            </a:r>
            <a:r>
              <a:rPr lang="ru-RU" sz="4400" b="1" spc="160" dirty="0" err="1" smtClean="0">
                <a:solidFill>
                  <a:srgbClr val="F38022"/>
                </a:solidFill>
                <a:latin typeface="Cambria"/>
                <a:cs typeface="Cambria"/>
              </a:rPr>
              <a:t>вашите</a:t>
            </a:r>
            <a:r>
              <a:rPr lang="ru-RU" sz="4400" b="1" spc="160" dirty="0" smtClean="0">
                <a:solidFill>
                  <a:srgbClr val="F38022"/>
                </a:solidFill>
                <a:latin typeface="Cambria"/>
                <a:cs typeface="Cambria"/>
              </a:rPr>
              <a:t> „</a:t>
            </a:r>
            <a:r>
              <a:rPr lang="ru-RU" sz="4400" b="1" spc="160" dirty="0" err="1" smtClean="0">
                <a:solidFill>
                  <a:srgbClr val="F38022"/>
                </a:solidFill>
                <a:latin typeface="Cambria"/>
                <a:cs typeface="Cambria"/>
              </a:rPr>
              <a:t>усилватели</a:t>
            </a:r>
            <a:r>
              <a:rPr lang="ru-RU" sz="4400" b="1" spc="160" dirty="0" smtClean="0">
                <a:solidFill>
                  <a:srgbClr val="F38022"/>
                </a:solidFill>
                <a:latin typeface="Cambria"/>
                <a:cs typeface="Cambria"/>
              </a:rPr>
              <a:t>“ на </a:t>
            </a:r>
            <a:r>
              <a:rPr lang="ru-RU" sz="4400" b="1" spc="160" dirty="0" err="1" smtClean="0">
                <a:solidFill>
                  <a:srgbClr val="F38022"/>
                </a:solidFill>
                <a:latin typeface="Cambria"/>
                <a:cs typeface="Cambria"/>
              </a:rPr>
              <a:t>щастието</a:t>
            </a:r>
            <a:r>
              <a:rPr lang="ru-RU" sz="4400" b="1" spc="160" dirty="0" smtClean="0">
                <a:solidFill>
                  <a:srgbClr val="F38022"/>
                </a:solidFill>
                <a:latin typeface="Cambria"/>
                <a:cs typeface="Cambria"/>
              </a:rPr>
              <a:t>?</a:t>
            </a:r>
            <a:endParaRPr sz="4400" dirty="0">
              <a:latin typeface="Cambria"/>
              <a:cs typeface="Cambria"/>
            </a:endParaRPr>
          </a:p>
        </p:txBody>
      </p:sp>
      <p:pic>
        <p:nvPicPr>
          <p:cNvPr id="9" name="object 9"/>
          <p:cNvPicPr/>
          <p:nvPr/>
        </p:nvPicPr>
        <p:blipFill>
          <a:blip r:embed="rId2" cstate="print"/>
          <a:stretch>
            <a:fillRect/>
          </a:stretch>
        </p:blipFill>
        <p:spPr>
          <a:xfrm>
            <a:off x="609600" y="1390818"/>
            <a:ext cx="3581400" cy="3238331"/>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0" y="0"/>
              <a:ext cx="1333500" cy="1275080"/>
            </a:xfrm>
            <a:custGeom>
              <a:avLst/>
              <a:gdLst/>
              <a:ahLst/>
              <a:cxnLst/>
              <a:rect l="l" t="t" r="r" b="b"/>
              <a:pathLst>
                <a:path w="1333500" h="1275080">
                  <a:moveTo>
                    <a:pt x="1333500" y="0"/>
                  </a:moveTo>
                  <a:lnTo>
                    <a:pt x="0" y="0"/>
                  </a:lnTo>
                  <a:lnTo>
                    <a:pt x="0" y="1274699"/>
                  </a:lnTo>
                  <a:lnTo>
                    <a:pt x="1333500" y="1274699"/>
                  </a:lnTo>
                  <a:lnTo>
                    <a:pt x="1333500" y="0"/>
                  </a:lnTo>
                  <a:close/>
                </a:path>
              </a:pathLst>
            </a:custGeom>
            <a:solidFill>
              <a:srgbClr val="F38022"/>
            </a:solidFill>
          </p:spPr>
          <p:txBody>
            <a:bodyPr wrap="square" lIns="0" tIns="0" rIns="0" bIns="0" rtlCol="0"/>
            <a:lstStyle/>
            <a:p>
              <a:endParaRPr/>
            </a:p>
          </p:txBody>
        </p:sp>
        <p:sp>
          <p:nvSpPr>
            <p:cNvPr id="4" name="object 4"/>
            <p:cNvSpPr/>
            <p:nvPr/>
          </p:nvSpPr>
          <p:spPr>
            <a:xfrm>
              <a:off x="1333372" y="1274699"/>
              <a:ext cx="7810500" cy="3869054"/>
            </a:xfrm>
            <a:custGeom>
              <a:avLst/>
              <a:gdLst/>
              <a:ahLst/>
              <a:cxnLst/>
              <a:rect l="l" t="t" r="r" b="b"/>
              <a:pathLst>
                <a:path w="7810500" h="3869054">
                  <a:moveTo>
                    <a:pt x="7810500" y="0"/>
                  </a:moveTo>
                  <a:lnTo>
                    <a:pt x="0" y="0"/>
                  </a:lnTo>
                  <a:lnTo>
                    <a:pt x="0" y="3868801"/>
                  </a:lnTo>
                  <a:lnTo>
                    <a:pt x="7810500" y="3868801"/>
                  </a:lnTo>
                  <a:lnTo>
                    <a:pt x="7810500" y="0"/>
                  </a:lnTo>
                  <a:close/>
                </a:path>
              </a:pathLst>
            </a:custGeom>
            <a:solidFill>
              <a:srgbClr val="ECE8E2"/>
            </a:solidFill>
          </p:spPr>
          <p:txBody>
            <a:bodyPr wrap="square" lIns="0" tIns="0" rIns="0" bIns="0" rtlCol="0"/>
            <a:lstStyle/>
            <a:p>
              <a:endParaRPr/>
            </a:p>
          </p:txBody>
        </p:sp>
        <p:sp>
          <p:nvSpPr>
            <p:cNvPr id="5" name="object 5"/>
            <p:cNvSpPr/>
            <p:nvPr/>
          </p:nvSpPr>
          <p:spPr>
            <a:xfrm>
              <a:off x="1333500" y="0"/>
              <a:ext cx="7810500" cy="1275080"/>
            </a:xfrm>
            <a:custGeom>
              <a:avLst/>
              <a:gdLst/>
              <a:ahLst/>
              <a:cxnLst/>
              <a:rect l="l" t="t" r="r" b="b"/>
              <a:pathLst>
                <a:path w="7810500" h="1275080">
                  <a:moveTo>
                    <a:pt x="7810500" y="0"/>
                  </a:moveTo>
                  <a:lnTo>
                    <a:pt x="0" y="0"/>
                  </a:lnTo>
                  <a:lnTo>
                    <a:pt x="0" y="1274699"/>
                  </a:lnTo>
                  <a:lnTo>
                    <a:pt x="7810500" y="1274699"/>
                  </a:lnTo>
                  <a:lnTo>
                    <a:pt x="7810500" y="0"/>
                  </a:lnTo>
                  <a:close/>
                </a:path>
              </a:pathLst>
            </a:custGeom>
            <a:solidFill>
              <a:srgbClr val="ECD2BA"/>
            </a:solidFill>
          </p:spPr>
          <p:txBody>
            <a:bodyPr wrap="square" lIns="0" tIns="0" rIns="0" bIns="0" rtlCol="0"/>
            <a:lstStyle/>
            <a:p>
              <a:endParaRPr/>
            </a:p>
          </p:txBody>
        </p:sp>
      </p:grpSp>
      <p:sp>
        <p:nvSpPr>
          <p:cNvPr id="6" name="object 6"/>
          <p:cNvSpPr txBox="1">
            <a:spLocks noGrp="1"/>
          </p:cNvSpPr>
          <p:nvPr>
            <p:ph type="title"/>
          </p:nvPr>
        </p:nvSpPr>
        <p:spPr>
          <a:xfrm>
            <a:off x="1798066" y="272034"/>
            <a:ext cx="5212334" cy="781624"/>
          </a:xfrm>
          <a:prstGeom prst="rect">
            <a:avLst/>
          </a:prstGeom>
        </p:spPr>
        <p:txBody>
          <a:bodyPr vert="horz" wrap="square" lIns="0" tIns="12065" rIns="0" bIns="0" rtlCol="0">
            <a:spAutoFit/>
          </a:bodyPr>
          <a:lstStyle/>
          <a:p>
            <a:pPr marL="1156970" marR="5080" indent="-1144905">
              <a:lnSpc>
                <a:spcPct val="100000"/>
              </a:lnSpc>
              <a:spcBef>
                <a:spcPts val="95"/>
              </a:spcBef>
            </a:pPr>
            <a:r>
              <a:rPr lang="ru-RU" spc="90" dirty="0">
                <a:solidFill>
                  <a:srgbClr val="00707C"/>
                </a:solidFill>
              </a:rPr>
              <a:t>Кои </a:t>
            </a:r>
            <a:r>
              <a:rPr lang="ru-RU" spc="90" dirty="0" err="1">
                <a:solidFill>
                  <a:srgbClr val="00707C"/>
                </a:solidFill>
              </a:rPr>
              <a:t>са</a:t>
            </a:r>
            <a:r>
              <a:rPr lang="ru-RU" spc="90" dirty="0">
                <a:solidFill>
                  <a:srgbClr val="00707C"/>
                </a:solidFill>
              </a:rPr>
              <a:t> </a:t>
            </a:r>
            <a:r>
              <a:rPr lang="ru-RU" spc="90" dirty="0" err="1">
                <a:solidFill>
                  <a:srgbClr val="00707C"/>
                </a:solidFill>
              </a:rPr>
              <a:t>вашите</a:t>
            </a:r>
            <a:r>
              <a:rPr lang="ru-RU" spc="90" dirty="0">
                <a:solidFill>
                  <a:srgbClr val="00707C"/>
                </a:solidFill>
              </a:rPr>
              <a:t> „</a:t>
            </a:r>
            <a:r>
              <a:rPr lang="ru-RU" spc="90" dirty="0" err="1">
                <a:solidFill>
                  <a:srgbClr val="00707C"/>
                </a:solidFill>
              </a:rPr>
              <a:t>усилватели</a:t>
            </a:r>
            <a:r>
              <a:rPr lang="ru-RU" spc="90" dirty="0">
                <a:solidFill>
                  <a:srgbClr val="00707C"/>
                </a:solidFill>
              </a:rPr>
              <a:t>“ на </a:t>
            </a:r>
            <a:r>
              <a:rPr lang="ru-RU" spc="90" dirty="0" err="1">
                <a:solidFill>
                  <a:srgbClr val="00707C"/>
                </a:solidFill>
              </a:rPr>
              <a:t>щастието</a:t>
            </a:r>
            <a:r>
              <a:rPr lang="ru-RU" spc="90" dirty="0">
                <a:solidFill>
                  <a:srgbClr val="00707C"/>
                </a:solidFill>
              </a:rPr>
              <a:t>?</a:t>
            </a:r>
          </a:p>
        </p:txBody>
      </p:sp>
      <p:sp>
        <p:nvSpPr>
          <p:cNvPr id="7" name="object 7"/>
          <p:cNvSpPr txBox="1"/>
          <p:nvPr/>
        </p:nvSpPr>
        <p:spPr>
          <a:xfrm>
            <a:off x="2092198" y="1451877"/>
            <a:ext cx="6591300" cy="843180"/>
          </a:xfrm>
          <a:prstGeom prst="rect">
            <a:avLst/>
          </a:prstGeom>
        </p:spPr>
        <p:txBody>
          <a:bodyPr vert="horz" wrap="square" lIns="0" tIns="12065" rIns="0" bIns="0" rtlCol="0">
            <a:spAutoFit/>
          </a:bodyPr>
          <a:lstStyle/>
          <a:p>
            <a:pPr marL="12700" marR="5080">
              <a:lnSpc>
                <a:spcPct val="100400"/>
              </a:lnSpc>
              <a:spcBef>
                <a:spcPts val="95"/>
              </a:spcBef>
            </a:pPr>
            <a:r>
              <a:rPr lang="ru-RU" b="1" dirty="0" err="1" smtClean="0">
                <a:solidFill>
                  <a:srgbClr val="4285F4"/>
                </a:solidFill>
                <a:latin typeface="Tahoma"/>
                <a:cs typeface="Tahoma"/>
              </a:rPr>
              <a:t>Визуализирайте</a:t>
            </a:r>
            <a:r>
              <a:rPr lang="ru-RU" b="1" dirty="0" smtClean="0">
                <a:solidFill>
                  <a:srgbClr val="4285F4"/>
                </a:solidFill>
                <a:latin typeface="Tahoma"/>
                <a:cs typeface="Tahoma"/>
              </a:rPr>
              <a:t> – </a:t>
            </a:r>
            <a:r>
              <a:rPr lang="ru-RU" b="1" dirty="0" err="1" smtClean="0">
                <a:solidFill>
                  <a:srgbClr val="4285F4"/>
                </a:solidFill>
                <a:latin typeface="Tahoma"/>
                <a:cs typeface="Tahoma"/>
              </a:rPr>
              <a:t>Създайте</a:t>
            </a:r>
            <a:r>
              <a:rPr lang="ru-RU" b="1" dirty="0" smtClean="0">
                <a:solidFill>
                  <a:srgbClr val="4285F4"/>
                </a:solidFill>
                <a:latin typeface="Tahoma"/>
                <a:cs typeface="Tahoma"/>
              </a:rPr>
              <a:t> </a:t>
            </a:r>
            <a:r>
              <a:rPr lang="ru-RU" b="1" dirty="0" err="1" smtClean="0">
                <a:solidFill>
                  <a:srgbClr val="4285F4"/>
                </a:solidFill>
                <a:latin typeface="Tahoma"/>
                <a:cs typeface="Tahoma"/>
              </a:rPr>
              <a:t>колаж</a:t>
            </a:r>
            <a:r>
              <a:rPr lang="ru-RU" b="1" dirty="0" smtClean="0">
                <a:solidFill>
                  <a:srgbClr val="4285F4"/>
                </a:solidFill>
                <a:latin typeface="Tahoma"/>
                <a:cs typeface="Tahoma"/>
              </a:rPr>
              <a:t> от изображения, </a:t>
            </a:r>
            <a:r>
              <a:rPr lang="ru-RU" b="1" dirty="0" err="1" smtClean="0">
                <a:solidFill>
                  <a:srgbClr val="4285F4"/>
                </a:solidFill>
                <a:latin typeface="Tahoma"/>
                <a:cs typeface="Tahoma"/>
              </a:rPr>
              <a:t>думи</a:t>
            </a:r>
            <a:r>
              <a:rPr lang="ru-RU" b="1" dirty="0" smtClean="0">
                <a:solidFill>
                  <a:srgbClr val="4285F4"/>
                </a:solidFill>
                <a:latin typeface="Tahoma"/>
                <a:cs typeface="Tahoma"/>
              </a:rPr>
              <a:t> и </a:t>
            </a:r>
            <a:r>
              <a:rPr lang="ru-RU" b="1" dirty="0" err="1" smtClean="0">
                <a:solidFill>
                  <a:srgbClr val="4285F4"/>
                </a:solidFill>
                <a:latin typeface="Tahoma"/>
                <a:cs typeface="Tahoma"/>
              </a:rPr>
              <a:t>символи</a:t>
            </a:r>
            <a:r>
              <a:rPr lang="ru-RU" b="1" dirty="0" smtClean="0">
                <a:solidFill>
                  <a:srgbClr val="4285F4"/>
                </a:solidFill>
                <a:latin typeface="Tahoma"/>
                <a:cs typeface="Tahoma"/>
              </a:rPr>
              <a:t>, </a:t>
            </a:r>
            <a:r>
              <a:rPr lang="ru-RU" b="1" dirty="0" err="1" smtClean="0">
                <a:solidFill>
                  <a:srgbClr val="4285F4"/>
                </a:solidFill>
                <a:latin typeface="Tahoma"/>
                <a:cs typeface="Tahoma"/>
              </a:rPr>
              <a:t>които</a:t>
            </a:r>
            <a:r>
              <a:rPr lang="ru-RU" b="1" dirty="0" smtClean="0">
                <a:solidFill>
                  <a:srgbClr val="4285F4"/>
                </a:solidFill>
                <a:latin typeface="Tahoma"/>
                <a:cs typeface="Tahoma"/>
              </a:rPr>
              <a:t> представят </a:t>
            </a:r>
            <a:r>
              <a:rPr lang="ru-RU" b="1" dirty="0" err="1" smtClean="0">
                <a:solidFill>
                  <a:srgbClr val="4285F4"/>
                </a:solidFill>
                <a:latin typeface="Tahoma"/>
                <a:cs typeface="Tahoma"/>
              </a:rPr>
              <a:t>вашите</a:t>
            </a:r>
            <a:r>
              <a:rPr lang="ru-RU" b="1" dirty="0" smtClean="0">
                <a:solidFill>
                  <a:srgbClr val="4285F4"/>
                </a:solidFill>
                <a:latin typeface="Tahoma"/>
                <a:cs typeface="Tahoma"/>
              </a:rPr>
              <a:t> </a:t>
            </a:r>
            <a:r>
              <a:rPr lang="ru-RU" b="1" dirty="0" err="1" smtClean="0">
                <a:solidFill>
                  <a:srgbClr val="4285F4"/>
                </a:solidFill>
                <a:latin typeface="Tahoma"/>
                <a:cs typeface="Tahoma"/>
              </a:rPr>
              <a:t>мечти</a:t>
            </a:r>
            <a:r>
              <a:rPr lang="ru-RU" b="1" dirty="0" smtClean="0">
                <a:solidFill>
                  <a:srgbClr val="4285F4"/>
                </a:solidFill>
                <a:latin typeface="Tahoma"/>
                <a:cs typeface="Tahoma"/>
              </a:rPr>
              <a:t> и цели, за да </a:t>
            </a:r>
            <a:r>
              <a:rPr lang="ru-RU" b="1" dirty="0" err="1" smtClean="0">
                <a:solidFill>
                  <a:srgbClr val="4285F4"/>
                </a:solidFill>
                <a:latin typeface="Tahoma"/>
                <a:cs typeface="Tahoma"/>
              </a:rPr>
              <a:t>вдъхновите</a:t>
            </a:r>
            <a:r>
              <a:rPr lang="ru-RU" b="1" dirty="0" smtClean="0">
                <a:solidFill>
                  <a:srgbClr val="4285F4"/>
                </a:solidFill>
                <a:latin typeface="Tahoma"/>
                <a:cs typeface="Tahoma"/>
              </a:rPr>
              <a:t> мотивация и </a:t>
            </a:r>
            <a:r>
              <a:rPr lang="ru-RU" b="1" dirty="0" err="1" smtClean="0">
                <a:solidFill>
                  <a:srgbClr val="4285F4"/>
                </a:solidFill>
                <a:latin typeface="Tahoma"/>
                <a:cs typeface="Tahoma"/>
              </a:rPr>
              <a:t>позитивност</a:t>
            </a:r>
            <a:r>
              <a:rPr lang="ru-RU" b="1" dirty="0" smtClean="0">
                <a:solidFill>
                  <a:srgbClr val="4285F4"/>
                </a:solidFill>
                <a:latin typeface="Tahoma"/>
                <a:cs typeface="Tahoma"/>
              </a:rPr>
              <a:t>.</a:t>
            </a:r>
            <a:endParaRPr sz="1400" dirty="0">
              <a:latin typeface="Tahoma"/>
              <a:cs typeface="Tahoma"/>
            </a:endParaRPr>
          </a:p>
        </p:txBody>
      </p:sp>
      <p:sp>
        <p:nvSpPr>
          <p:cNvPr id="8" name="object 8"/>
          <p:cNvSpPr txBox="1"/>
          <p:nvPr/>
        </p:nvSpPr>
        <p:spPr>
          <a:xfrm>
            <a:off x="2092198" y="2518346"/>
            <a:ext cx="6124575" cy="843180"/>
          </a:xfrm>
          <a:prstGeom prst="rect">
            <a:avLst/>
          </a:prstGeom>
        </p:spPr>
        <p:txBody>
          <a:bodyPr vert="horz" wrap="square" lIns="0" tIns="12065" rIns="0" bIns="0" rtlCol="0">
            <a:spAutoFit/>
          </a:bodyPr>
          <a:lstStyle/>
          <a:p>
            <a:pPr marL="12700" marR="5080">
              <a:lnSpc>
                <a:spcPct val="100400"/>
              </a:lnSpc>
              <a:spcBef>
                <a:spcPts val="95"/>
              </a:spcBef>
            </a:pPr>
            <a:r>
              <a:rPr lang="ru-RU" b="1" spc="-35" dirty="0" err="1" smtClean="0">
                <a:solidFill>
                  <a:srgbClr val="FFAB40"/>
                </a:solidFill>
                <a:latin typeface="Tahoma"/>
                <a:cs typeface="Tahoma"/>
              </a:rPr>
              <a:t>Писмо</a:t>
            </a:r>
            <a:r>
              <a:rPr lang="ru-RU" b="1" spc="-35" dirty="0" smtClean="0">
                <a:solidFill>
                  <a:srgbClr val="FFAB40"/>
                </a:solidFill>
                <a:latin typeface="Tahoma"/>
                <a:cs typeface="Tahoma"/>
              </a:rPr>
              <a:t> от </a:t>
            </a:r>
            <a:r>
              <a:rPr lang="ru-RU" b="1" spc="-35" dirty="0" err="1" smtClean="0">
                <a:solidFill>
                  <a:srgbClr val="FFAB40"/>
                </a:solidFill>
                <a:latin typeface="Tahoma"/>
                <a:cs typeface="Tahoma"/>
              </a:rPr>
              <a:t>бъдещето</a:t>
            </a:r>
            <a:r>
              <a:rPr lang="ru-RU" b="1" spc="-35" dirty="0" smtClean="0">
                <a:solidFill>
                  <a:srgbClr val="FFAB40"/>
                </a:solidFill>
                <a:latin typeface="Tahoma"/>
                <a:cs typeface="Tahoma"/>
              </a:rPr>
              <a:t> – Напишете </a:t>
            </a:r>
            <a:r>
              <a:rPr lang="ru-RU" b="1" spc="-35" dirty="0" err="1" smtClean="0">
                <a:solidFill>
                  <a:srgbClr val="FFAB40"/>
                </a:solidFill>
                <a:latin typeface="Tahoma"/>
                <a:cs typeface="Tahoma"/>
              </a:rPr>
              <a:t>писмо</a:t>
            </a:r>
            <a:r>
              <a:rPr lang="ru-RU" b="1" spc="-35" dirty="0" smtClean="0">
                <a:solidFill>
                  <a:srgbClr val="FFAB40"/>
                </a:solidFill>
                <a:latin typeface="Tahoma"/>
                <a:cs typeface="Tahoma"/>
              </a:rPr>
              <a:t> до себе си от </a:t>
            </a:r>
            <a:r>
              <a:rPr lang="ru-RU" b="1" spc="-35" dirty="0" err="1" smtClean="0">
                <a:solidFill>
                  <a:srgbClr val="FFAB40"/>
                </a:solidFill>
                <a:latin typeface="Tahoma"/>
                <a:cs typeface="Tahoma"/>
              </a:rPr>
              <a:t>бъдеща</a:t>
            </a:r>
            <a:r>
              <a:rPr lang="ru-RU" b="1" spc="-35" dirty="0" smtClean="0">
                <a:solidFill>
                  <a:srgbClr val="FFAB40"/>
                </a:solidFill>
                <a:latin typeface="Tahoma"/>
                <a:cs typeface="Tahoma"/>
              </a:rPr>
              <a:t> версия на себе си, </a:t>
            </a:r>
            <a:r>
              <a:rPr lang="ru-RU" b="1" spc="-35" dirty="0" err="1" smtClean="0">
                <a:solidFill>
                  <a:srgbClr val="FFAB40"/>
                </a:solidFill>
                <a:latin typeface="Tahoma"/>
                <a:cs typeface="Tahoma"/>
              </a:rPr>
              <a:t>описвайки</a:t>
            </a:r>
            <a:r>
              <a:rPr lang="ru-RU" b="1" spc="-35" dirty="0" smtClean="0">
                <a:solidFill>
                  <a:srgbClr val="FFAB40"/>
                </a:solidFill>
                <a:latin typeface="Tahoma"/>
                <a:cs typeface="Tahoma"/>
              </a:rPr>
              <a:t> </a:t>
            </a:r>
            <a:r>
              <a:rPr lang="ru-RU" b="1" spc="-35" dirty="0" err="1" smtClean="0">
                <a:solidFill>
                  <a:srgbClr val="FFAB40"/>
                </a:solidFill>
                <a:latin typeface="Tahoma"/>
                <a:cs typeface="Tahoma"/>
              </a:rPr>
              <a:t>постиженията</a:t>
            </a:r>
            <a:r>
              <a:rPr lang="ru-RU" b="1" spc="-35" dirty="0" smtClean="0">
                <a:solidFill>
                  <a:srgbClr val="FFAB40"/>
                </a:solidFill>
                <a:latin typeface="Tahoma"/>
                <a:cs typeface="Tahoma"/>
              </a:rPr>
              <a:t> и </a:t>
            </a:r>
            <a:r>
              <a:rPr lang="ru-RU" b="1" spc="-35" dirty="0" err="1" smtClean="0">
                <a:solidFill>
                  <a:srgbClr val="FFAB40"/>
                </a:solidFill>
                <a:latin typeface="Tahoma"/>
                <a:cs typeface="Tahoma"/>
              </a:rPr>
              <a:t>щастието</a:t>
            </a:r>
            <a:r>
              <a:rPr lang="ru-RU" b="1" spc="-35" dirty="0" smtClean="0">
                <a:solidFill>
                  <a:srgbClr val="FFAB40"/>
                </a:solidFill>
                <a:latin typeface="Tahoma"/>
                <a:cs typeface="Tahoma"/>
              </a:rPr>
              <a:t> си, </a:t>
            </a:r>
            <a:r>
              <a:rPr lang="ru-RU" b="1" spc="-35" dirty="0" err="1" smtClean="0">
                <a:solidFill>
                  <a:srgbClr val="FFAB40"/>
                </a:solidFill>
                <a:latin typeface="Tahoma"/>
                <a:cs typeface="Tahoma"/>
              </a:rPr>
              <a:t>сякаш</a:t>
            </a:r>
            <a:r>
              <a:rPr lang="ru-RU" b="1" spc="-35" dirty="0" smtClean="0">
                <a:solidFill>
                  <a:srgbClr val="FFAB40"/>
                </a:solidFill>
                <a:latin typeface="Tahoma"/>
                <a:cs typeface="Tahoma"/>
              </a:rPr>
              <a:t> вече </a:t>
            </a:r>
            <a:r>
              <a:rPr lang="ru-RU" b="1" spc="-35" dirty="0" err="1" smtClean="0">
                <a:solidFill>
                  <a:srgbClr val="FFAB40"/>
                </a:solidFill>
                <a:latin typeface="Tahoma"/>
                <a:cs typeface="Tahoma"/>
              </a:rPr>
              <a:t>са</a:t>
            </a:r>
            <a:r>
              <a:rPr lang="ru-RU" b="1" spc="-35" dirty="0" smtClean="0">
                <a:solidFill>
                  <a:srgbClr val="FFAB40"/>
                </a:solidFill>
                <a:latin typeface="Tahoma"/>
                <a:cs typeface="Tahoma"/>
              </a:rPr>
              <a:t> се случили.</a:t>
            </a:r>
            <a:endParaRPr sz="1400" dirty="0">
              <a:latin typeface="Tahoma"/>
              <a:cs typeface="Tahoma"/>
            </a:endParaRPr>
          </a:p>
        </p:txBody>
      </p:sp>
      <p:sp>
        <p:nvSpPr>
          <p:cNvPr id="9" name="object 9"/>
          <p:cNvSpPr txBox="1"/>
          <p:nvPr/>
        </p:nvSpPr>
        <p:spPr>
          <a:xfrm>
            <a:off x="2085271" y="3604821"/>
            <a:ext cx="6247765" cy="1120178"/>
          </a:xfrm>
          <a:prstGeom prst="rect">
            <a:avLst/>
          </a:prstGeom>
        </p:spPr>
        <p:txBody>
          <a:bodyPr vert="horz" wrap="square" lIns="0" tIns="12065" rIns="0" bIns="0" rtlCol="0">
            <a:spAutoFit/>
          </a:bodyPr>
          <a:lstStyle/>
          <a:p>
            <a:pPr marL="12700" marR="5080">
              <a:lnSpc>
                <a:spcPct val="100299"/>
              </a:lnSpc>
              <a:spcBef>
                <a:spcPts val="95"/>
              </a:spcBef>
            </a:pPr>
            <a:r>
              <a:rPr lang="ru-RU" b="1" spc="-40" dirty="0" smtClean="0">
                <a:solidFill>
                  <a:srgbClr val="00AF50"/>
                </a:solidFill>
                <a:latin typeface="Tahoma"/>
                <a:cs typeface="Tahoma"/>
              </a:rPr>
              <a:t>Дневник на </a:t>
            </a:r>
            <a:r>
              <a:rPr lang="ru-RU" b="1" spc="-40" dirty="0" err="1" smtClean="0">
                <a:solidFill>
                  <a:srgbClr val="00AF50"/>
                </a:solidFill>
                <a:latin typeface="Tahoma"/>
                <a:cs typeface="Tahoma"/>
              </a:rPr>
              <a:t>благодарността</a:t>
            </a:r>
            <a:r>
              <a:rPr lang="ru-RU" b="1" spc="-40" dirty="0" smtClean="0">
                <a:solidFill>
                  <a:srgbClr val="00AF50"/>
                </a:solidFill>
                <a:latin typeface="Tahoma"/>
                <a:cs typeface="Tahoma"/>
              </a:rPr>
              <a:t> – </a:t>
            </a:r>
            <a:r>
              <a:rPr lang="ru-RU" b="1" spc="-40" dirty="0" err="1" smtClean="0">
                <a:solidFill>
                  <a:srgbClr val="00AF50"/>
                </a:solidFill>
                <a:latin typeface="Tahoma"/>
                <a:cs typeface="Tahoma"/>
              </a:rPr>
              <a:t>Редовно</a:t>
            </a:r>
            <a:r>
              <a:rPr lang="ru-RU" b="1" spc="-40" dirty="0" smtClean="0">
                <a:solidFill>
                  <a:srgbClr val="00AF50"/>
                </a:solidFill>
                <a:latin typeface="Tahoma"/>
                <a:cs typeface="Tahoma"/>
              </a:rPr>
              <a:t> </a:t>
            </a:r>
            <a:r>
              <a:rPr lang="ru-RU" b="1" spc="-40" dirty="0" err="1" smtClean="0">
                <a:solidFill>
                  <a:srgbClr val="00AF50"/>
                </a:solidFill>
                <a:latin typeface="Tahoma"/>
                <a:cs typeface="Tahoma"/>
              </a:rPr>
              <a:t>записвайте</a:t>
            </a:r>
            <a:r>
              <a:rPr lang="ru-RU" b="1" spc="-40" dirty="0" smtClean="0">
                <a:solidFill>
                  <a:srgbClr val="00AF50"/>
                </a:solidFill>
                <a:latin typeface="Tahoma"/>
                <a:cs typeface="Tahoma"/>
              </a:rPr>
              <a:t> </a:t>
            </a:r>
            <a:r>
              <a:rPr lang="ru-RU" b="1" spc="-40" dirty="0" err="1" smtClean="0">
                <a:solidFill>
                  <a:srgbClr val="00AF50"/>
                </a:solidFill>
                <a:latin typeface="Tahoma"/>
                <a:cs typeface="Tahoma"/>
              </a:rPr>
              <a:t>нещата</a:t>
            </a:r>
            <a:r>
              <a:rPr lang="ru-RU" b="1" spc="-40" dirty="0" smtClean="0">
                <a:solidFill>
                  <a:srgbClr val="00AF50"/>
                </a:solidFill>
                <a:latin typeface="Tahoma"/>
                <a:cs typeface="Tahoma"/>
              </a:rPr>
              <a:t>, за </a:t>
            </a:r>
            <a:r>
              <a:rPr lang="ru-RU" b="1" spc="-40" dirty="0" err="1" smtClean="0">
                <a:solidFill>
                  <a:srgbClr val="00AF50"/>
                </a:solidFill>
                <a:latin typeface="Tahoma"/>
                <a:cs typeface="Tahoma"/>
              </a:rPr>
              <a:t>които</a:t>
            </a:r>
            <a:r>
              <a:rPr lang="ru-RU" b="1" spc="-40" dirty="0" smtClean="0">
                <a:solidFill>
                  <a:srgbClr val="00AF50"/>
                </a:solidFill>
                <a:latin typeface="Tahoma"/>
                <a:cs typeface="Tahoma"/>
              </a:rPr>
              <a:t> </a:t>
            </a:r>
            <a:r>
              <a:rPr lang="ru-RU" b="1" spc="-40" dirty="0" err="1" smtClean="0">
                <a:solidFill>
                  <a:srgbClr val="00AF50"/>
                </a:solidFill>
                <a:latin typeface="Tahoma"/>
                <a:cs typeface="Tahoma"/>
              </a:rPr>
              <a:t>сте</a:t>
            </a:r>
            <a:r>
              <a:rPr lang="ru-RU" b="1" spc="-40" dirty="0" smtClean="0">
                <a:solidFill>
                  <a:srgbClr val="00AF50"/>
                </a:solidFill>
                <a:latin typeface="Tahoma"/>
                <a:cs typeface="Tahoma"/>
              </a:rPr>
              <a:t> </a:t>
            </a:r>
            <a:r>
              <a:rPr lang="ru-RU" b="1" spc="-40" dirty="0" err="1" smtClean="0">
                <a:solidFill>
                  <a:srgbClr val="00AF50"/>
                </a:solidFill>
                <a:latin typeface="Tahoma"/>
                <a:cs typeface="Tahoma"/>
              </a:rPr>
              <a:t>благодарни</a:t>
            </a:r>
            <a:r>
              <a:rPr lang="ru-RU" b="1" spc="-40" dirty="0" smtClean="0">
                <a:solidFill>
                  <a:srgbClr val="00AF50"/>
                </a:solidFill>
                <a:latin typeface="Tahoma"/>
                <a:cs typeface="Tahoma"/>
              </a:rPr>
              <a:t>, за да </a:t>
            </a:r>
            <a:r>
              <a:rPr lang="ru-RU" b="1" spc="-40" dirty="0" err="1" smtClean="0">
                <a:solidFill>
                  <a:srgbClr val="00AF50"/>
                </a:solidFill>
                <a:latin typeface="Tahoma"/>
                <a:cs typeface="Tahoma"/>
              </a:rPr>
              <a:t>развиете</a:t>
            </a:r>
            <a:r>
              <a:rPr lang="ru-RU" b="1" spc="-40" dirty="0" smtClean="0">
                <a:solidFill>
                  <a:srgbClr val="00AF50"/>
                </a:solidFill>
                <a:latin typeface="Tahoma"/>
                <a:cs typeface="Tahoma"/>
              </a:rPr>
              <a:t> позитивно </a:t>
            </a:r>
            <a:r>
              <a:rPr lang="ru-RU" b="1" spc="-40" dirty="0" err="1" smtClean="0">
                <a:solidFill>
                  <a:srgbClr val="00AF50"/>
                </a:solidFill>
                <a:latin typeface="Tahoma"/>
                <a:cs typeface="Tahoma"/>
              </a:rPr>
              <a:t>мислене</a:t>
            </a:r>
            <a:r>
              <a:rPr lang="ru-RU" b="1" spc="-40" dirty="0" smtClean="0">
                <a:solidFill>
                  <a:srgbClr val="00AF50"/>
                </a:solidFill>
                <a:latin typeface="Tahoma"/>
                <a:cs typeface="Tahoma"/>
              </a:rPr>
              <a:t> и да увеличите </a:t>
            </a:r>
            <a:r>
              <a:rPr lang="ru-RU" b="1" spc="-40" dirty="0" err="1" smtClean="0">
                <a:solidFill>
                  <a:srgbClr val="00AF50"/>
                </a:solidFill>
                <a:latin typeface="Tahoma"/>
                <a:cs typeface="Tahoma"/>
              </a:rPr>
              <a:t>цялостното</a:t>
            </a:r>
            <a:r>
              <a:rPr lang="ru-RU" b="1" spc="-40" dirty="0" smtClean="0">
                <a:solidFill>
                  <a:srgbClr val="00AF50"/>
                </a:solidFill>
                <a:latin typeface="Tahoma"/>
                <a:cs typeface="Tahoma"/>
              </a:rPr>
              <a:t> си </a:t>
            </a:r>
            <a:r>
              <a:rPr lang="ru-RU" b="1" spc="-40" dirty="0" err="1" smtClean="0">
                <a:solidFill>
                  <a:srgbClr val="00AF50"/>
                </a:solidFill>
                <a:latin typeface="Tahoma"/>
                <a:cs typeface="Tahoma"/>
              </a:rPr>
              <a:t>щастие</a:t>
            </a:r>
            <a:r>
              <a:rPr lang="ru-RU" b="1" spc="-40" dirty="0" smtClean="0">
                <a:solidFill>
                  <a:srgbClr val="00AF50"/>
                </a:solidFill>
                <a:latin typeface="Tahoma"/>
                <a:cs typeface="Tahoma"/>
              </a:rPr>
              <a:t>.</a:t>
            </a:r>
            <a:endParaRPr sz="1400" dirty="0">
              <a:latin typeface="Tahoma"/>
              <a:cs typeface="Tahoma"/>
            </a:endParaRPr>
          </a:p>
        </p:txBody>
      </p:sp>
      <p:sp>
        <p:nvSpPr>
          <p:cNvPr id="16" name="Текстово поле 15"/>
          <p:cNvSpPr txBox="1"/>
          <p:nvPr/>
        </p:nvSpPr>
        <p:spPr>
          <a:xfrm>
            <a:off x="152400" y="4164910"/>
            <a:ext cx="1066800" cy="369332"/>
          </a:xfrm>
          <a:prstGeom prst="rect">
            <a:avLst/>
          </a:prstGeom>
          <a:noFill/>
        </p:spPr>
        <p:txBody>
          <a:bodyPr wrap="square" rtlCol="0">
            <a:spAutoFit/>
          </a:bodyPr>
          <a:lstStyle/>
          <a:p>
            <a:r>
              <a:rPr lang="bg-BG" dirty="0" smtClean="0"/>
              <a:t>10 мин.</a:t>
            </a:r>
            <a:endParaRPr lang="bg-B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61566" y="248538"/>
            <a:ext cx="4539234" cy="781624"/>
          </a:xfrm>
          <a:prstGeom prst="rect">
            <a:avLst/>
          </a:prstGeom>
        </p:spPr>
        <p:txBody>
          <a:bodyPr vert="horz" wrap="square" lIns="0" tIns="12065" rIns="0" bIns="0" rtlCol="0">
            <a:spAutoFit/>
          </a:bodyPr>
          <a:lstStyle/>
          <a:p>
            <a:pPr marL="12700" marR="5080">
              <a:lnSpc>
                <a:spcPct val="100000"/>
              </a:lnSpc>
              <a:spcBef>
                <a:spcPts val="95"/>
              </a:spcBef>
            </a:pPr>
            <a:r>
              <a:rPr lang="ru-RU" spc="75" dirty="0" err="1"/>
              <a:t>Намаляване</a:t>
            </a:r>
            <a:r>
              <a:rPr lang="ru-RU" spc="75" dirty="0"/>
              <a:t> на </a:t>
            </a:r>
            <a:r>
              <a:rPr lang="ru-RU" spc="75" dirty="0" err="1"/>
              <a:t>стреса</a:t>
            </a:r>
            <a:r>
              <a:rPr lang="ru-RU" spc="75" dirty="0"/>
              <a:t>, основано на </a:t>
            </a:r>
            <a:r>
              <a:rPr lang="ru-RU" spc="75" dirty="0" err="1"/>
              <a:t>осъзнатост</a:t>
            </a:r>
            <a:endParaRPr spc="40" dirty="0"/>
          </a:p>
        </p:txBody>
      </p:sp>
      <p:pic>
        <p:nvPicPr>
          <p:cNvPr id="3" name="object 3"/>
          <p:cNvPicPr/>
          <p:nvPr/>
        </p:nvPicPr>
        <p:blipFill>
          <a:blip r:embed="rId2" cstate="print"/>
          <a:stretch>
            <a:fillRect/>
          </a:stretch>
        </p:blipFill>
        <p:spPr>
          <a:xfrm>
            <a:off x="0" y="2103881"/>
            <a:ext cx="4274946" cy="3039617"/>
          </a:xfrm>
          <a:prstGeom prst="rect">
            <a:avLst/>
          </a:prstGeom>
        </p:spPr>
      </p:pic>
      <p:sp>
        <p:nvSpPr>
          <p:cNvPr id="4" name="object 4"/>
          <p:cNvSpPr txBox="1"/>
          <p:nvPr/>
        </p:nvSpPr>
        <p:spPr>
          <a:xfrm>
            <a:off x="4656835" y="1605153"/>
            <a:ext cx="4186554" cy="3111108"/>
          </a:xfrm>
          <a:prstGeom prst="rect">
            <a:avLst/>
          </a:prstGeom>
        </p:spPr>
        <p:txBody>
          <a:bodyPr vert="horz" wrap="square" lIns="0" tIns="12700" rIns="0" bIns="0" rtlCol="0">
            <a:spAutoFit/>
          </a:bodyPr>
          <a:lstStyle/>
          <a:p>
            <a:pPr marL="12065" marR="5080" algn="ctr">
              <a:lnSpc>
                <a:spcPct val="100000"/>
              </a:lnSpc>
              <a:spcBef>
                <a:spcPts val="100"/>
              </a:spcBef>
            </a:pPr>
            <a:r>
              <a:rPr lang="ru-RU" sz="1800" b="1" spc="-40" dirty="0" err="1" smtClean="0">
                <a:solidFill>
                  <a:srgbClr val="305778"/>
                </a:solidFill>
                <a:latin typeface="Tahoma"/>
                <a:cs typeface="Tahoma"/>
              </a:rPr>
              <a:t>Медитацията</a:t>
            </a:r>
            <a:r>
              <a:rPr lang="ru-RU" sz="1800" b="1" spc="-40" dirty="0" smtClean="0">
                <a:solidFill>
                  <a:srgbClr val="305778"/>
                </a:solidFill>
                <a:latin typeface="Tahoma"/>
                <a:cs typeface="Tahoma"/>
              </a:rPr>
              <a:t> е </a:t>
            </a:r>
            <a:r>
              <a:rPr lang="ru-RU" sz="1800" b="1" spc="-40" dirty="0" err="1" smtClean="0">
                <a:solidFill>
                  <a:srgbClr val="305778"/>
                </a:solidFill>
                <a:latin typeface="Tahoma"/>
                <a:cs typeface="Tahoma"/>
              </a:rPr>
              <a:t>практиката</a:t>
            </a:r>
            <a:r>
              <a:rPr lang="ru-RU" sz="1800" b="1" spc="-40" dirty="0" smtClean="0">
                <a:solidFill>
                  <a:srgbClr val="305778"/>
                </a:solidFill>
                <a:latin typeface="Tahoma"/>
                <a:cs typeface="Tahoma"/>
              </a:rPr>
              <a:t> за </a:t>
            </a:r>
            <a:r>
              <a:rPr lang="ru-RU" sz="1800" b="1" spc="-40" dirty="0" err="1" smtClean="0">
                <a:solidFill>
                  <a:srgbClr val="305778"/>
                </a:solidFill>
                <a:latin typeface="Tahoma"/>
                <a:cs typeface="Tahoma"/>
              </a:rPr>
              <a:t>трениране</a:t>
            </a:r>
            <a:r>
              <a:rPr lang="ru-RU" sz="1800" b="1" spc="-40" dirty="0" smtClean="0">
                <a:solidFill>
                  <a:srgbClr val="305778"/>
                </a:solidFill>
                <a:latin typeface="Tahoma"/>
                <a:cs typeface="Tahoma"/>
              </a:rPr>
              <a:t> на </a:t>
            </a:r>
            <a:r>
              <a:rPr lang="ru-RU" sz="1800" b="1" spc="-40" dirty="0" err="1" smtClean="0">
                <a:solidFill>
                  <a:srgbClr val="305778"/>
                </a:solidFill>
                <a:latin typeface="Tahoma"/>
                <a:cs typeface="Tahoma"/>
              </a:rPr>
              <a:t>вниманието</a:t>
            </a:r>
            <a:r>
              <a:rPr lang="ru-RU" sz="1800" b="1" spc="-40" dirty="0" smtClean="0">
                <a:solidFill>
                  <a:srgbClr val="305778"/>
                </a:solidFill>
                <a:latin typeface="Tahoma"/>
                <a:cs typeface="Tahoma"/>
              </a:rPr>
              <a:t> и фокуса </a:t>
            </a:r>
            <a:r>
              <a:rPr lang="ru-RU" sz="1800" b="1" spc="-40" dirty="0" err="1" smtClean="0">
                <a:solidFill>
                  <a:srgbClr val="305778"/>
                </a:solidFill>
                <a:latin typeface="Tahoma"/>
                <a:cs typeface="Tahoma"/>
              </a:rPr>
              <a:t>ви</a:t>
            </a:r>
            <a:r>
              <a:rPr lang="ru-RU" sz="1800" b="1" spc="-40" dirty="0" smtClean="0">
                <a:solidFill>
                  <a:srgbClr val="305778"/>
                </a:solidFill>
                <a:latin typeface="Tahoma"/>
                <a:cs typeface="Tahoma"/>
              </a:rPr>
              <a:t> от позиция на </a:t>
            </a:r>
            <a:r>
              <a:rPr lang="ru-RU" sz="1800" b="1" spc="-40" dirty="0" err="1" smtClean="0">
                <a:solidFill>
                  <a:srgbClr val="305778"/>
                </a:solidFill>
                <a:latin typeface="Tahoma"/>
                <a:cs typeface="Tahoma"/>
              </a:rPr>
              <a:t>неосъждане</a:t>
            </a:r>
            <a:r>
              <a:rPr lang="ru-RU" sz="1800" b="1" spc="-40" dirty="0" smtClean="0">
                <a:solidFill>
                  <a:srgbClr val="305778"/>
                </a:solidFill>
                <a:latin typeface="Tahoma"/>
                <a:cs typeface="Tahoma"/>
              </a:rPr>
              <a:t>.</a:t>
            </a:r>
          </a:p>
          <a:p>
            <a:pPr marL="12065" marR="5080" algn="ctr">
              <a:lnSpc>
                <a:spcPct val="100000"/>
              </a:lnSpc>
              <a:spcBef>
                <a:spcPts val="100"/>
              </a:spcBef>
            </a:pPr>
            <a:endParaRPr lang="ru-RU" sz="1800" b="1" spc="-40" dirty="0" smtClean="0">
              <a:solidFill>
                <a:srgbClr val="305778"/>
              </a:solidFill>
              <a:latin typeface="Tahoma"/>
              <a:cs typeface="Tahoma"/>
            </a:endParaRPr>
          </a:p>
          <a:p>
            <a:pPr marL="12065" marR="5080" algn="ctr">
              <a:lnSpc>
                <a:spcPct val="100000"/>
              </a:lnSpc>
              <a:spcBef>
                <a:spcPts val="100"/>
              </a:spcBef>
            </a:pPr>
            <a:r>
              <a:rPr lang="ru-RU" sz="1800" b="1" spc="-40" dirty="0" err="1" smtClean="0">
                <a:solidFill>
                  <a:srgbClr val="305778"/>
                </a:solidFill>
                <a:latin typeface="Tahoma"/>
                <a:cs typeface="Tahoma"/>
              </a:rPr>
              <a:t>Включването</a:t>
            </a:r>
            <a:r>
              <a:rPr lang="ru-RU" sz="1800" b="1" spc="-40" dirty="0" smtClean="0">
                <a:solidFill>
                  <a:srgbClr val="305778"/>
                </a:solidFill>
                <a:latin typeface="Tahoma"/>
                <a:cs typeface="Tahoma"/>
              </a:rPr>
              <a:t> на </a:t>
            </a:r>
            <a:r>
              <a:rPr lang="ru-RU" sz="1800" b="1" spc="-40" dirty="0" err="1" smtClean="0">
                <a:solidFill>
                  <a:srgbClr val="305778"/>
                </a:solidFill>
                <a:latin typeface="Tahoma"/>
                <a:cs typeface="Tahoma"/>
              </a:rPr>
              <a:t>медитацията</a:t>
            </a:r>
            <a:r>
              <a:rPr lang="ru-RU" sz="1800" b="1" spc="-40" dirty="0" smtClean="0">
                <a:solidFill>
                  <a:srgbClr val="305778"/>
                </a:solidFill>
                <a:latin typeface="Tahoma"/>
                <a:cs typeface="Tahoma"/>
              </a:rPr>
              <a:t> в </a:t>
            </a:r>
            <a:r>
              <a:rPr lang="ru-RU" sz="1800" b="1" spc="-40" dirty="0" err="1" smtClean="0">
                <a:solidFill>
                  <a:srgbClr val="305778"/>
                </a:solidFill>
                <a:latin typeface="Tahoma"/>
                <a:cs typeface="Tahoma"/>
              </a:rPr>
              <a:t>рутината</a:t>
            </a:r>
            <a:r>
              <a:rPr lang="ru-RU" sz="1800" b="1" spc="-40" dirty="0" smtClean="0">
                <a:solidFill>
                  <a:srgbClr val="305778"/>
                </a:solidFill>
                <a:latin typeface="Tahoma"/>
                <a:cs typeface="Tahoma"/>
              </a:rPr>
              <a:t> </a:t>
            </a:r>
            <a:r>
              <a:rPr lang="ru-RU" sz="1800" b="1" spc="-40" dirty="0" err="1" smtClean="0">
                <a:solidFill>
                  <a:srgbClr val="305778"/>
                </a:solidFill>
                <a:latin typeface="Tahoma"/>
                <a:cs typeface="Tahoma"/>
              </a:rPr>
              <a:t>ви</a:t>
            </a:r>
            <a:r>
              <a:rPr lang="ru-RU" sz="1800" b="1" spc="-40" dirty="0" smtClean="0">
                <a:solidFill>
                  <a:srgbClr val="305778"/>
                </a:solidFill>
                <a:latin typeface="Tahoma"/>
                <a:cs typeface="Tahoma"/>
              </a:rPr>
              <a:t> за </a:t>
            </a:r>
            <a:r>
              <a:rPr lang="ru-RU" sz="1800" b="1" spc="-40" dirty="0" err="1" smtClean="0">
                <a:solidFill>
                  <a:srgbClr val="305778"/>
                </a:solidFill>
                <a:latin typeface="Tahoma"/>
                <a:cs typeface="Tahoma"/>
              </a:rPr>
              <a:t>грижа</a:t>
            </a:r>
            <a:r>
              <a:rPr lang="ru-RU" sz="1800" b="1" spc="-40" dirty="0" smtClean="0">
                <a:solidFill>
                  <a:srgbClr val="305778"/>
                </a:solidFill>
                <a:latin typeface="Tahoma"/>
                <a:cs typeface="Tahoma"/>
              </a:rPr>
              <a:t> за себе си е мощен начин да </a:t>
            </a:r>
            <a:r>
              <a:rPr lang="ru-RU" sz="1800" b="1" spc="-40" dirty="0" err="1" smtClean="0">
                <a:solidFill>
                  <a:srgbClr val="305778"/>
                </a:solidFill>
                <a:latin typeface="Tahoma"/>
                <a:cs typeface="Tahoma"/>
              </a:rPr>
              <a:t>подхранвате</a:t>
            </a:r>
            <a:r>
              <a:rPr lang="ru-RU" sz="1800" b="1" spc="-40" dirty="0" smtClean="0">
                <a:solidFill>
                  <a:srgbClr val="305778"/>
                </a:solidFill>
                <a:latin typeface="Tahoma"/>
                <a:cs typeface="Tahoma"/>
              </a:rPr>
              <a:t> </a:t>
            </a:r>
            <a:r>
              <a:rPr lang="ru-RU" sz="1800" b="1" spc="-40" dirty="0" err="1" smtClean="0">
                <a:solidFill>
                  <a:srgbClr val="305778"/>
                </a:solidFill>
                <a:latin typeface="Tahoma"/>
                <a:cs typeface="Tahoma"/>
              </a:rPr>
              <a:t>психическото</a:t>
            </a:r>
            <a:r>
              <a:rPr lang="ru-RU" sz="1800" b="1" spc="-40" dirty="0" smtClean="0">
                <a:solidFill>
                  <a:srgbClr val="305778"/>
                </a:solidFill>
                <a:latin typeface="Tahoma"/>
                <a:cs typeface="Tahoma"/>
              </a:rPr>
              <a:t>, </a:t>
            </a:r>
            <a:r>
              <a:rPr lang="ru-RU" sz="1800" b="1" spc="-40" dirty="0" err="1" smtClean="0">
                <a:solidFill>
                  <a:srgbClr val="305778"/>
                </a:solidFill>
                <a:latin typeface="Tahoma"/>
                <a:cs typeface="Tahoma"/>
              </a:rPr>
              <a:t>емоционалното</a:t>
            </a:r>
            <a:r>
              <a:rPr lang="ru-RU" sz="1800" b="1" spc="-40" dirty="0" smtClean="0">
                <a:solidFill>
                  <a:srgbClr val="305778"/>
                </a:solidFill>
                <a:latin typeface="Tahoma"/>
                <a:cs typeface="Tahoma"/>
              </a:rPr>
              <a:t> и </a:t>
            </a:r>
            <a:r>
              <a:rPr lang="ru-RU" sz="1800" b="1" spc="-40" dirty="0" err="1" smtClean="0">
                <a:solidFill>
                  <a:srgbClr val="305778"/>
                </a:solidFill>
                <a:latin typeface="Tahoma"/>
                <a:cs typeface="Tahoma"/>
              </a:rPr>
              <a:t>физическото</a:t>
            </a:r>
            <a:r>
              <a:rPr lang="ru-RU" sz="1800" b="1" spc="-40" dirty="0" smtClean="0">
                <a:solidFill>
                  <a:srgbClr val="305778"/>
                </a:solidFill>
                <a:latin typeface="Tahoma"/>
                <a:cs typeface="Tahoma"/>
              </a:rPr>
              <a:t> си </a:t>
            </a:r>
            <a:r>
              <a:rPr lang="ru-RU" sz="1800" b="1" spc="-40" dirty="0" err="1" smtClean="0">
                <a:solidFill>
                  <a:srgbClr val="305778"/>
                </a:solidFill>
                <a:latin typeface="Tahoma"/>
                <a:cs typeface="Tahoma"/>
              </a:rPr>
              <a:t>здраве</a:t>
            </a:r>
            <a:r>
              <a:rPr lang="ru-RU" sz="1800" b="1" spc="-40" dirty="0" smtClean="0">
                <a:solidFill>
                  <a:srgbClr val="305778"/>
                </a:solidFill>
                <a:latin typeface="Tahoma"/>
                <a:cs typeface="Tahoma"/>
              </a:rPr>
              <a:t>.</a:t>
            </a:r>
          </a:p>
          <a:p>
            <a:pPr marL="12065" marR="5080" algn="ctr">
              <a:lnSpc>
                <a:spcPct val="100000"/>
              </a:lnSpc>
              <a:spcBef>
                <a:spcPts val="100"/>
              </a:spcBef>
            </a:pPr>
            <a:endParaRPr lang="ru-RU" sz="1800" b="1" spc="-40" dirty="0" smtClean="0">
              <a:solidFill>
                <a:srgbClr val="305778"/>
              </a:solidFill>
              <a:latin typeface="Tahoma"/>
              <a:cs typeface="Tahoma"/>
            </a:endParaRPr>
          </a:p>
          <a:p>
            <a:pPr marL="12065" marR="5080" algn="ctr">
              <a:lnSpc>
                <a:spcPct val="100000"/>
              </a:lnSpc>
              <a:spcBef>
                <a:spcPts val="100"/>
              </a:spcBef>
            </a:pPr>
            <a:r>
              <a:rPr lang="ru-RU" sz="1800" b="1" spc="-40" dirty="0" err="1" smtClean="0">
                <a:solidFill>
                  <a:srgbClr val="305778"/>
                </a:solidFill>
                <a:latin typeface="Tahoma"/>
                <a:cs typeface="Tahoma"/>
              </a:rPr>
              <a:t>Бъдете</a:t>
            </a:r>
            <a:r>
              <a:rPr lang="ru-RU" sz="1800" b="1" spc="-40" dirty="0" smtClean="0">
                <a:solidFill>
                  <a:srgbClr val="305778"/>
                </a:solidFill>
                <a:latin typeface="Tahoma"/>
                <a:cs typeface="Tahoma"/>
              </a:rPr>
              <a:t> мили </a:t>
            </a:r>
            <a:r>
              <a:rPr lang="ru-RU" sz="1800" b="1" spc="-40" dirty="0" err="1" smtClean="0">
                <a:solidFill>
                  <a:srgbClr val="305778"/>
                </a:solidFill>
                <a:latin typeface="Tahoma"/>
                <a:cs typeface="Tahoma"/>
              </a:rPr>
              <a:t>към</a:t>
            </a:r>
            <a:r>
              <a:rPr lang="ru-RU" sz="1800" b="1" spc="-40" dirty="0" smtClean="0">
                <a:solidFill>
                  <a:srgbClr val="305778"/>
                </a:solidFill>
                <a:latin typeface="Tahoma"/>
                <a:cs typeface="Tahoma"/>
              </a:rPr>
              <a:t> себе си.</a:t>
            </a:r>
            <a:endParaRPr sz="1800" dirty="0">
              <a:latin typeface="Tahoma"/>
              <a:cs typeface="Tahom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7709" y="39195"/>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D2BA"/>
          </a:solidFill>
        </p:spPr>
        <p:txBody>
          <a:bodyPr wrap="square" lIns="0" tIns="0" rIns="0" bIns="0" rtlCol="0"/>
          <a:lstStyle/>
          <a:p>
            <a:endParaRPr/>
          </a:p>
        </p:txBody>
      </p:sp>
      <p:sp>
        <p:nvSpPr>
          <p:cNvPr id="3" name="object 3"/>
          <p:cNvSpPr txBox="1">
            <a:spLocks noGrp="1"/>
          </p:cNvSpPr>
          <p:nvPr>
            <p:ph type="title"/>
          </p:nvPr>
        </p:nvSpPr>
        <p:spPr>
          <a:xfrm>
            <a:off x="243580" y="285923"/>
            <a:ext cx="3810000" cy="781624"/>
          </a:xfrm>
          <a:prstGeom prst="rect">
            <a:avLst/>
          </a:prstGeom>
        </p:spPr>
        <p:txBody>
          <a:bodyPr vert="horz" wrap="square" lIns="0" tIns="12065" rIns="0" bIns="0" rtlCol="0">
            <a:spAutoFit/>
          </a:bodyPr>
          <a:lstStyle/>
          <a:p>
            <a:pPr marL="12700" marR="5080" algn="ctr">
              <a:lnSpc>
                <a:spcPct val="100000"/>
              </a:lnSpc>
              <a:spcBef>
                <a:spcPts val="95"/>
              </a:spcBef>
            </a:pPr>
            <a:r>
              <a:rPr lang="ru-RU" dirty="0" err="1">
                <a:solidFill>
                  <a:srgbClr val="F38022"/>
                </a:solidFill>
              </a:rPr>
              <a:t>Въведение</a:t>
            </a:r>
            <a:r>
              <a:rPr lang="ru-RU" dirty="0">
                <a:solidFill>
                  <a:srgbClr val="F38022"/>
                </a:solidFill>
              </a:rPr>
              <a:t> </a:t>
            </a:r>
            <a:r>
              <a:rPr lang="ru-RU" dirty="0" smtClean="0">
                <a:solidFill>
                  <a:srgbClr val="F38022"/>
                </a:solidFill>
              </a:rPr>
              <a:t>в </a:t>
            </a:r>
            <a:r>
              <a:rPr lang="ru-RU" dirty="0" err="1" smtClean="0">
                <a:solidFill>
                  <a:srgbClr val="F38022"/>
                </a:solidFill>
              </a:rPr>
              <a:t>техниката</a:t>
            </a:r>
            <a:r>
              <a:rPr lang="ru-RU" dirty="0" smtClean="0">
                <a:solidFill>
                  <a:srgbClr val="F38022"/>
                </a:solidFill>
              </a:rPr>
              <a:t> </a:t>
            </a:r>
            <a:r>
              <a:rPr lang="ru-RU" dirty="0">
                <a:solidFill>
                  <a:srgbClr val="F38022"/>
                </a:solidFill>
              </a:rPr>
              <a:t>на релаксация</a:t>
            </a:r>
            <a:endParaRPr spc="35" dirty="0">
              <a:solidFill>
                <a:srgbClr val="F38022"/>
              </a:solidFill>
            </a:endParaRPr>
          </a:p>
        </p:txBody>
      </p:sp>
      <p:pic>
        <p:nvPicPr>
          <p:cNvPr id="4" name="object 4"/>
          <p:cNvPicPr/>
          <p:nvPr/>
        </p:nvPicPr>
        <p:blipFill>
          <a:blip r:embed="rId2" cstate="print"/>
          <a:stretch>
            <a:fillRect/>
          </a:stretch>
        </p:blipFill>
        <p:spPr>
          <a:xfrm>
            <a:off x="11858" y="1138429"/>
            <a:ext cx="5745225" cy="3871721"/>
          </a:xfrm>
          <a:prstGeom prst="rect">
            <a:avLst/>
          </a:prstGeom>
        </p:spPr>
      </p:pic>
      <p:sp>
        <p:nvSpPr>
          <p:cNvPr id="5" name="object 5"/>
          <p:cNvSpPr txBox="1"/>
          <p:nvPr/>
        </p:nvSpPr>
        <p:spPr>
          <a:xfrm>
            <a:off x="5796650" y="895350"/>
            <a:ext cx="3200399" cy="2323072"/>
          </a:xfrm>
          <a:prstGeom prst="rect">
            <a:avLst/>
          </a:prstGeom>
        </p:spPr>
        <p:txBody>
          <a:bodyPr vert="horz" wrap="square" lIns="0" tIns="14605" rIns="0" bIns="0" rtlCol="0">
            <a:spAutoFit/>
          </a:bodyPr>
          <a:lstStyle/>
          <a:p>
            <a:pPr marL="12700" algn="ctr">
              <a:lnSpc>
                <a:spcPts val="2460"/>
              </a:lnSpc>
              <a:spcBef>
                <a:spcPts val="115"/>
              </a:spcBef>
            </a:pPr>
            <a:r>
              <a:rPr lang="ru-RU" sz="2000" b="1" i="1" spc="-265" dirty="0" err="1" smtClean="0">
                <a:solidFill>
                  <a:srgbClr val="FF0000"/>
                </a:solidFill>
                <a:latin typeface="Verdana"/>
                <a:cs typeface="Verdana"/>
              </a:rPr>
              <a:t>Вашият</a:t>
            </a:r>
            <a:r>
              <a:rPr lang="ru-RU" sz="2000" b="1" i="1" spc="-265" dirty="0" smtClean="0">
                <a:solidFill>
                  <a:srgbClr val="FF0000"/>
                </a:solidFill>
                <a:latin typeface="Verdana"/>
                <a:cs typeface="Verdana"/>
              </a:rPr>
              <a:t> </a:t>
            </a:r>
            <a:r>
              <a:rPr lang="ru-RU" sz="2000" b="1" i="1" spc="-265" dirty="0" err="1" smtClean="0">
                <a:solidFill>
                  <a:srgbClr val="FF0000"/>
                </a:solidFill>
                <a:latin typeface="Verdana"/>
                <a:cs typeface="Verdana"/>
              </a:rPr>
              <a:t>вътрешен</a:t>
            </a:r>
            <a:r>
              <a:rPr lang="ru-RU" sz="2000" b="1" i="1" spc="-265" dirty="0" smtClean="0">
                <a:solidFill>
                  <a:srgbClr val="FF0000"/>
                </a:solidFill>
                <a:latin typeface="Verdana"/>
                <a:cs typeface="Verdana"/>
              </a:rPr>
              <a:t> мир и сила</a:t>
            </a:r>
          </a:p>
          <a:p>
            <a:pPr marL="12700" algn="ctr">
              <a:lnSpc>
                <a:spcPts val="2460"/>
              </a:lnSpc>
              <a:spcBef>
                <a:spcPts val="115"/>
              </a:spcBef>
            </a:pPr>
            <a:endParaRPr lang="ru-RU" sz="2100" b="1" i="1" spc="-265" dirty="0" smtClean="0">
              <a:solidFill>
                <a:srgbClr val="F38022"/>
              </a:solidFill>
              <a:latin typeface="Verdana"/>
              <a:cs typeface="Verdana"/>
            </a:endParaRPr>
          </a:p>
          <a:p>
            <a:pPr marL="12700" algn="ctr">
              <a:lnSpc>
                <a:spcPts val="2460"/>
              </a:lnSpc>
              <a:spcBef>
                <a:spcPts val="115"/>
              </a:spcBef>
            </a:pPr>
            <a:r>
              <a:rPr lang="ru-RU" sz="2100" b="1" i="1" spc="-265" dirty="0" err="1" smtClean="0">
                <a:solidFill>
                  <a:srgbClr val="F38022"/>
                </a:solidFill>
                <a:latin typeface="Verdana"/>
                <a:cs typeface="Verdana"/>
              </a:rPr>
              <a:t>Медитацията</a:t>
            </a:r>
            <a:r>
              <a:rPr lang="ru-RU" sz="2100" b="1" i="1" spc="-265" dirty="0" smtClean="0">
                <a:solidFill>
                  <a:srgbClr val="F38022"/>
                </a:solidFill>
                <a:latin typeface="Verdana"/>
                <a:cs typeface="Verdana"/>
              </a:rPr>
              <a:t> само </a:t>
            </a:r>
          </a:p>
          <a:p>
            <a:pPr marL="12700" algn="ctr">
              <a:lnSpc>
                <a:spcPts val="2460"/>
              </a:lnSpc>
              <a:spcBef>
                <a:spcPts val="115"/>
              </a:spcBef>
            </a:pPr>
            <a:r>
              <a:rPr lang="ru-RU" sz="2100" b="1" i="1" spc="-265" dirty="0" smtClean="0">
                <a:solidFill>
                  <a:srgbClr val="F38022"/>
                </a:solidFill>
                <a:latin typeface="Verdana"/>
                <a:cs typeface="Verdana"/>
              </a:rPr>
              <a:t>за 5 до 10 </a:t>
            </a:r>
            <a:r>
              <a:rPr lang="ru-RU" sz="2100" b="1" i="1" spc="-265" dirty="0" err="1" smtClean="0">
                <a:solidFill>
                  <a:srgbClr val="F38022"/>
                </a:solidFill>
                <a:latin typeface="Verdana"/>
                <a:cs typeface="Verdana"/>
              </a:rPr>
              <a:t>минути</a:t>
            </a:r>
            <a:r>
              <a:rPr lang="ru-RU" sz="2100" b="1" i="1" spc="-265" dirty="0" smtClean="0">
                <a:solidFill>
                  <a:srgbClr val="F38022"/>
                </a:solidFill>
                <a:latin typeface="Verdana"/>
                <a:cs typeface="Verdana"/>
              </a:rPr>
              <a:t> </a:t>
            </a:r>
          </a:p>
          <a:p>
            <a:pPr marL="12700" algn="ctr">
              <a:lnSpc>
                <a:spcPts val="2460"/>
              </a:lnSpc>
              <a:spcBef>
                <a:spcPts val="115"/>
              </a:spcBef>
            </a:pPr>
            <a:r>
              <a:rPr lang="ru-RU" sz="2100" b="1" i="1" spc="-265" dirty="0" err="1" smtClean="0">
                <a:solidFill>
                  <a:srgbClr val="F38022"/>
                </a:solidFill>
                <a:latin typeface="Verdana"/>
                <a:cs typeface="Verdana"/>
              </a:rPr>
              <a:t>всеки</a:t>
            </a:r>
            <a:r>
              <a:rPr lang="ru-RU" sz="2100" b="1" i="1" spc="-265" dirty="0" smtClean="0">
                <a:solidFill>
                  <a:srgbClr val="F38022"/>
                </a:solidFill>
                <a:latin typeface="Verdana"/>
                <a:cs typeface="Verdana"/>
              </a:rPr>
              <a:t> </a:t>
            </a:r>
            <a:r>
              <a:rPr lang="ru-RU" sz="2100" b="1" i="1" spc="-265" dirty="0" err="1" smtClean="0">
                <a:solidFill>
                  <a:srgbClr val="F38022"/>
                </a:solidFill>
                <a:latin typeface="Verdana"/>
                <a:cs typeface="Verdana"/>
              </a:rPr>
              <a:t>ден</a:t>
            </a:r>
            <a:r>
              <a:rPr lang="ru-RU" sz="2100" b="1" i="1" spc="-265" dirty="0" smtClean="0">
                <a:solidFill>
                  <a:srgbClr val="F38022"/>
                </a:solidFill>
                <a:latin typeface="Verdana"/>
                <a:cs typeface="Verdana"/>
              </a:rPr>
              <a:t> е постижение, </a:t>
            </a:r>
          </a:p>
          <a:p>
            <a:pPr marL="12700" algn="ctr">
              <a:lnSpc>
                <a:spcPts val="2460"/>
              </a:lnSpc>
              <a:spcBef>
                <a:spcPts val="115"/>
              </a:spcBef>
            </a:pPr>
            <a:r>
              <a:rPr lang="ru-RU" sz="2100" b="1" i="1" spc="-265" dirty="0" smtClean="0">
                <a:solidFill>
                  <a:srgbClr val="F38022"/>
                </a:solidFill>
                <a:latin typeface="Verdana"/>
                <a:cs typeface="Verdana"/>
              </a:rPr>
              <a:t>с </a:t>
            </a:r>
            <a:r>
              <a:rPr lang="ru-RU" sz="2100" b="1" i="1" spc="-265" dirty="0" err="1" smtClean="0">
                <a:solidFill>
                  <a:srgbClr val="F38022"/>
                </a:solidFill>
                <a:latin typeface="Verdana"/>
                <a:cs typeface="Verdana"/>
              </a:rPr>
              <a:t>което</a:t>
            </a:r>
            <a:r>
              <a:rPr lang="ru-RU" sz="2100" b="1" i="1" spc="-265" dirty="0" smtClean="0">
                <a:solidFill>
                  <a:srgbClr val="F38022"/>
                </a:solidFill>
                <a:latin typeface="Verdana"/>
                <a:cs typeface="Verdana"/>
              </a:rPr>
              <a:t> да се </a:t>
            </a:r>
            <a:r>
              <a:rPr lang="ru-RU" sz="2100" b="1" i="1" spc="-265" dirty="0" err="1" smtClean="0">
                <a:solidFill>
                  <a:srgbClr val="F38022"/>
                </a:solidFill>
                <a:latin typeface="Verdana"/>
                <a:cs typeface="Verdana"/>
              </a:rPr>
              <a:t>гордеете</a:t>
            </a:r>
            <a:r>
              <a:rPr lang="ru-RU" sz="2100" b="1" i="1" spc="-265" dirty="0" smtClean="0">
                <a:solidFill>
                  <a:srgbClr val="F38022"/>
                </a:solidFill>
                <a:latin typeface="Verdana"/>
                <a:cs typeface="Verdana"/>
              </a:rPr>
              <a:t>!</a:t>
            </a:r>
            <a:endParaRPr sz="1600" dirty="0">
              <a:latin typeface="Tahoma"/>
              <a:cs typeface="Tahom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8659"/>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E8E2"/>
          </a:solidFill>
        </p:spPr>
        <p:txBody>
          <a:bodyPr wrap="square" lIns="0" tIns="0" rIns="0" bIns="0" rtlCol="0"/>
          <a:lstStyle/>
          <a:p>
            <a:endParaRPr/>
          </a:p>
        </p:txBody>
      </p:sp>
      <p:sp>
        <p:nvSpPr>
          <p:cNvPr id="5" name="object 5"/>
          <p:cNvSpPr txBox="1">
            <a:spLocks noGrp="1"/>
          </p:cNvSpPr>
          <p:nvPr>
            <p:ph type="title"/>
          </p:nvPr>
        </p:nvSpPr>
        <p:spPr>
          <a:xfrm>
            <a:off x="511667" y="2266950"/>
            <a:ext cx="3287680" cy="781624"/>
          </a:xfrm>
          <a:prstGeom prst="rect">
            <a:avLst/>
          </a:prstGeom>
        </p:spPr>
        <p:txBody>
          <a:bodyPr vert="horz" wrap="square" lIns="0" tIns="12065" rIns="0" bIns="0" rtlCol="0">
            <a:spAutoFit/>
          </a:bodyPr>
          <a:lstStyle/>
          <a:p>
            <a:pPr marL="12700" marR="5080" algn="ctr">
              <a:lnSpc>
                <a:spcPct val="100000"/>
              </a:lnSpc>
              <a:spcBef>
                <a:spcPts val="95"/>
              </a:spcBef>
            </a:pPr>
            <a:r>
              <a:rPr lang="bg-BG" spc="50" dirty="0" smtClean="0">
                <a:solidFill>
                  <a:srgbClr val="F38022"/>
                </a:solidFill>
              </a:rPr>
              <a:t>ПОЛЗИ ОТ МЕДИТАЦИЯТА</a:t>
            </a:r>
            <a:endParaRPr lang="bg-BG" spc="-10" dirty="0">
              <a:solidFill>
                <a:srgbClr val="F38022"/>
              </a:solidFill>
            </a:endParaRPr>
          </a:p>
        </p:txBody>
      </p:sp>
      <p:sp>
        <p:nvSpPr>
          <p:cNvPr id="6" name="object 6"/>
          <p:cNvSpPr txBox="1"/>
          <p:nvPr/>
        </p:nvSpPr>
        <p:spPr>
          <a:xfrm>
            <a:off x="4800600" y="618345"/>
            <a:ext cx="3426461" cy="3757439"/>
          </a:xfrm>
          <a:prstGeom prst="rect">
            <a:avLst/>
          </a:prstGeom>
        </p:spPr>
        <p:txBody>
          <a:bodyPr vert="horz" wrap="square" lIns="0" tIns="12700" rIns="0" bIns="0" rtlCol="0">
            <a:spAutoFit/>
          </a:bodyPr>
          <a:lstStyle/>
          <a:p>
            <a:pPr marL="12700" marR="262255">
              <a:lnSpc>
                <a:spcPct val="100000"/>
              </a:lnSpc>
              <a:spcBef>
                <a:spcPts val="100"/>
              </a:spcBef>
            </a:pPr>
            <a:r>
              <a:rPr lang="ru-RU" sz="1200" b="1" spc="-10" dirty="0" err="1" smtClean="0">
                <a:solidFill>
                  <a:srgbClr val="305778"/>
                </a:solidFill>
                <a:latin typeface="Tahoma"/>
                <a:cs typeface="Tahoma"/>
              </a:rPr>
              <a:t>Изследванията</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показват</a:t>
            </a:r>
            <a:r>
              <a:rPr lang="ru-RU" sz="1200" b="1" spc="-10" dirty="0" smtClean="0">
                <a:solidFill>
                  <a:srgbClr val="305778"/>
                </a:solidFill>
                <a:latin typeface="Tahoma"/>
                <a:cs typeface="Tahoma"/>
              </a:rPr>
              <a:t>, че </a:t>
            </a:r>
            <a:r>
              <a:rPr lang="ru-RU" sz="1200" b="1" spc="-10" dirty="0" err="1" smtClean="0">
                <a:solidFill>
                  <a:srgbClr val="305778"/>
                </a:solidFill>
                <a:latin typeface="Tahoma"/>
                <a:cs typeface="Tahoma"/>
              </a:rPr>
              <a:t>медитацията</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може</a:t>
            </a:r>
            <a:r>
              <a:rPr lang="ru-RU" sz="1200" b="1" spc="-10" dirty="0" smtClean="0">
                <a:solidFill>
                  <a:srgbClr val="305778"/>
                </a:solidFill>
                <a:latin typeface="Tahoma"/>
                <a:cs typeface="Tahoma"/>
              </a:rPr>
              <a:t> да </a:t>
            </a:r>
            <a:r>
              <a:rPr lang="ru-RU" sz="1200" b="1" spc="-10" dirty="0" err="1" smtClean="0">
                <a:solidFill>
                  <a:srgbClr val="305778"/>
                </a:solidFill>
                <a:latin typeface="Tahoma"/>
                <a:cs typeface="Tahoma"/>
              </a:rPr>
              <a:t>подобри</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психическото</a:t>
            </a:r>
            <a:r>
              <a:rPr lang="ru-RU" sz="1200" b="1" spc="-10" dirty="0" smtClean="0">
                <a:solidFill>
                  <a:srgbClr val="305778"/>
                </a:solidFill>
                <a:latin typeface="Tahoma"/>
                <a:cs typeface="Tahoma"/>
              </a:rPr>
              <a:t> и </a:t>
            </a:r>
            <a:r>
              <a:rPr lang="ru-RU" sz="1200" b="1" spc="-10" dirty="0" err="1" smtClean="0">
                <a:solidFill>
                  <a:srgbClr val="305778"/>
                </a:solidFill>
                <a:latin typeface="Tahoma"/>
                <a:cs typeface="Tahoma"/>
              </a:rPr>
              <a:t>физическото</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ви</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здраве</a:t>
            </a:r>
            <a:r>
              <a:rPr lang="ru-RU" sz="1200" b="1" spc="-10" dirty="0" smtClean="0">
                <a:solidFill>
                  <a:srgbClr val="305778"/>
                </a:solidFill>
                <a:latin typeface="Tahoma"/>
                <a:cs typeface="Tahoma"/>
              </a:rPr>
              <a:t> по </a:t>
            </a:r>
            <a:r>
              <a:rPr lang="ru-RU" sz="1200" b="1" spc="-10" dirty="0" err="1" smtClean="0">
                <a:solidFill>
                  <a:srgbClr val="305778"/>
                </a:solidFill>
                <a:latin typeface="Tahoma"/>
                <a:cs typeface="Tahoma"/>
              </a:rPr>
              <a:t>различни</a:t>
            </a:r>
            <a:r>
              <a:rPr lang="ru-RU" sz="1200" b="1" spc="-10" dirty="0" smtClean="0">
                <a:solidFill>
                  <a:srgbClr val="305778"/>
                </a:solidFill>
                <a:latin typeface="Tahoma"/>
                <a:cs typeface="Tahoma"/>
              </a:rPr>
              <a:t> начини. </a:t>
            </a:r>
            <a:r>
              <a:rPr lang="ru-RU" sz="1200" b="1" spc="-10" dirty="0" err="1" smtClean="0">
                <a:solidFill>
                  <a:srgbClr val="305778"/>
                </a:solidFill>
                <a:latin typeface="Tahoma"/>
                <a:cs typeface="Tahoma"/>
              </a:rPr>
              <a:t>Ето</a:t>
            </a:r>
            <a:r>
              <a:rPr lang="ru-RU" sz="1200" b="1" spc="-10" dirty="0" smtClean="0">
                <a:solidFill>
                  <a:srgbClr val="305778"/>
                </a:solidFill>
                <a:latin typeface="Tahoma"/>
                <a:cs typeface="Tahoma"/>
              </a:rPr>
              <a:t> шест научно </a:t>
            </a:r>
            <a:r>
              <a:rPr lang="ru-RU" sz="1200" b="1" spc="-10" dirty="0" err="1" smtClean="0">
                <a:solidFill>
                  <a:srgbClr val="305778"/>
                </a:solidFill>
                <a:latin typeface="Tahoma"/>
                <a:cs typeface="Tahoma"/>
              </a:rPr>
              <a:t>обосновани</a:t>
            </a:r>
            <a:r>
              <a:rPr lang="ru-RU" sz="1200" b="1" spc="-10" dirty="0" smtClean="0">
                <a:solidFill>
                  <a:srgbClr val="305778"/>
                </a:solidFill>
                <a:latin typeface="Tahoma"/>
                <a:cs typeface="Tahoma"/>
              </a:rPr>
              <a:t> ползи от </a:t>
            </a:r>
            <a:r>
              <a:rPr lang="ru-RU" sz="1200" b="1" spc="-10" dirty="0" err="1" smtClean="0">
                <a:solidFill>
                  <a:srgbClr val="305778"/>
                </a:solidFill>
                <a:latin typeface="Tahoma"/>
                <a:cs typeface="Tahoma"/>
              </a:rPr>
              <a:t>медитацията</a:t>
            </a:r>
            <a:r>
              <a:rPr lang="ru-RU" sz="1200" b="1" spc="-10" dirty="0" smtClean="0">
                <a:solidFill>
                  <a:srgbClr val="305778"/>
                </a:solidFill>
                <a:latin typeface="Tahoma"/>
                <a:cs typeface="Tahoma"/>
              </a:rPr>
              <a:t>:</a:t>
            </a:r>
          </a:p>
          <a:p>
            <a:pPr marL="12700" marR="262255">
              <a:lnSpc>
                <a:spcPct val="100000"/>
              </a:lnSpc>
              <a:spcBef>
                <a:spcPts val="100"/>
              </a:spcBef>
            </a:pPr>
            <a:r>
              <a:rPr lang="ru-RU" sz="1200" spc="-10" dirty="0" smtClean="0">
                <a:solidFill>
                  <a:srgbClr val="305778"/>
                </a:solidFill>
                <a:latin typeface="Tahoma"/>
                <a:cs typeface="Tahoma"/>
              </a:rPr>
              <a:t>1. </a:t>
            </a:r>
            <a:r>
              <a:rPr lang="bg-BG" sz="1200" dirty="0" smtClean="0">
                <a:solidFill>
                  <a:srgbClr val="305778"/>
                </a:solidFill>
                <a:latin typeface="Tahoma"/>
                <a:cs typeface="Tahoma"/>
              </a:rPr>
              <a:t>По-добър фокус и концентрация</a:t>
            </a:r>
          </a:p>
          <a:p>
            <a:pPr marL="12700" marR="262255">
              <a:lnSpc>
                <a:spcPct val="100000"/>
              </a:lnSpc>
              <a:spcBef>
                <a:spcPts val="100"/>
              </a:spcBef>
            </a:pPr>
            <a:r>
              <a:rPr lang="bg-BG" sz="1200" dirty="0" smtClean="0">
                <a:solidFill>
                  <a:srgbClr val="305778"/>
                </a:solidFill>
                <a:latin typeface="Tahoma"/>
                <a:cs typeface="Tahoma"/>
              </a:rPr>
              <a:t>2. </a:t>
            </a:r>
            <a:r>
              <a:rPr lang="ru-RU" sz="1200" dirty="0" err="1" smtClean="0">
                <a:solidFill>
                  <a:srgbClr val="305778"/>
                </a:solidFill>
                <a:latin typeface="Tahoma"/>
                <a:cs typeface="Tahoma"/>
              </a:rPr>
              <a:t>Подобряване</a:t>
            </a:r>
            <a:r>
              <a:rPr lang="ru-RU" sz="1200" dirty="0" smtClean="0">
                <a:solidFill>
                  <a:srgbClr val="305778"/>
                </a:solidFill>
                <a:latin typeface="Tahoma"/>
                <a:cs typeface="Tahoma"/>
              </a:rPr>
              <a:t> на </a:t>
            </a:r>
            <a:r>
              <a:rPr lang="ru-RU" sz="1200" dirty="0" err="1" smtClean="0">
                <a:solidFill>
                  <a:srgbClr val="305778"/>
                </a:solidFill>
                <a:latin typeface="Tahoma"/>
                <a:cs typeface="Tahoma"/>
              </a:rPr>
              <a:t>самочувствието</a:t>
            </a:r>
            <a:r>
              <a:rPr lang="ru-RU" sz="1200" dirty="0" smtClean="0">
                <a:solidFill>
                  <a:srgbClr val="305778"/>
                </a:solidFill>
                <a:latin typeface="Tahoma"/>
                <a:cs typeface="Tahoma"/>
              </a:rPr>
              <a:t> и </a:t>
            </a:r>
            <a:r>
              <a:rPr lang="ru-RU" sz="1200" dirty="0" err="1" smtClean="0">
                <a:solidFill>
                  <a:srgbClr val="305778"/>
                </a:solidFill>
                <a:latin typeface="Tahoma"/>
                <a:cs typeface="Tahoma"/>
              </a:rPr>
              <a:t>самоосъзнаването</a:t>
            </a:r>
            <a:r>
              <a:rPr lang="ru-RU" sz="1200" dirty="0" smtClean="0">
                <a:solidFill>
                  <a:srgbClr val="305778"/>
                </a:solidFill>
                <a:latin typeface="Tahoma"/>
                <a:cs typeface="Tahoma"/>
              </a:rPr>
              <a:t>. Самонаблюдение без </a:t>
            </a:r>
            <a:r>
              <a:rPr lang="ru-RU" sz="1200" dirty="0" err="1" smtClean="0">
                <a:solidFill>
                  <a:srgbClr val="305778"/>
                </a:solidFill>
                <a:latin typeface="Tahoma"/>
                <a:cs typeface="Tahoma"/>
              </a:rPr>
              <a:t>осъждане</a:t>
            </a:r>
            <a:r>
              <a:rPr lang="ru-RU" sz="1200" dirty="0" smtClean="0">
                <a:solidFill>
                  <a:srgbClr val="305778"/>
                </a:solidFill>
                <a:latin typeface="Tahoma"/>
                <a:cs typeface="Tahoma"/>
              </a:rPr>
              <a:t>.</a:t>
            </a:r>
          </a:p>
          <a:p>
            <a:pPr marL="12700" marR="262255">
              <a:lnSpc>
                <a:spcPct val="100000"/>
              </a:lnSpc>
              <a:spcBef>
                <a:spcPts val="100"/>
              </a:spcBef>
            </a:pPr>
            <a:r>
              <a:rPr lang="ru-RU" sz="1200" dirty="0" smtClean="0">
                <a:solidFill>
                  <a:srgbClr val="305778"/>
                </a:solidFill>
                <a:latin typeface="Tahoma"/>
                <a:cs typeface="Tahoma"/>
              </a:rPr>
              <a:t>3. </a:t>
            </a:r>
            <a:r>
              <a:rPr lang="ru-RU" sz="1200" dirty="0" err="1" smtClean="0">
                <a:solidFill>
                  <a:srgbClr val="305778"/>
                </a:solidFill>
                <a:latin typeface="Tahoma"/>
                <a:cs typeface="Tahoma"/>
              </a:rPr>
              <a:t>Намалете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стреса</a:t>
            </a:r>
            <a:r>
              <a:rPr lang="ru-RU" sz="1200" dirty="0" smtClean="0">
                <a:solidFill>
                  <a:srgbClr val="305778"/>
                </a:solidFill>
                <a:latin typeface="Tahoma"/>
                <a:cs typeface="Tahoma"/>
              </a:rPr>
              <a:t>. </a:t>
            </a:r>
            <a:r>
              <a:rPr lang="ru-RU" sz="1200" dirty="0" err="1" smtClean="0">
                <a:solidFill>
                  <a:srgbClr val="305778"/>
                </a:solidFill>
                <a:latin typeface="Tahoma"/>
                <a:cs typeface="Tahoma"/>
              </a:rPr>
              <a:t>Медитацията</a:t>
            </a:r>
            <a:r>
              <a:rPr lang="ru-RU" sz="1200" dirty="0" smtClean="0">
                <a:solidFill>
                  <a:srgbClr val="305778"/>
                </a:solidFill>
                <a:latin typeface="Tahoma"/>
                <a:cs typeface="Tahoma"/>
              </a:rPr>
              <a:t> </a:t>
            </a:r>
            <a:r>
              <a:rPr lang="ru-RU" sz="1200" dirty="0" err="1" smtClean="0">
                <a:solidFill>
                  <a:srgbClr val="305778"/>
                </a:solidFill>
                <a:latin typeface="Tahoma"/>
                <a:cs typeface="Tahoma"/>
              </a:rPr>
              <a:t>може</a:t>
            </a:r>
            <a:r>
              <a:rPr lang="ru-RU" sz="1200" dirty="0" smtClean="0">
                <a:solidFill>
                  <a:srgbClr val="305778"/>
                </a:solidFill>
                <a:latin typeface="Tahoma"/>
                <a:cs typeface="Tahoma"/>
              </a:rPr>
              <a:t> да понижи </a:t>
            </a:r>
            <a:r>
              <a:rPr lang="ru-RU" sz="1200" dirty="0" err="1" smtClean="0">
                <a:solidFill>
                  <a:srgbClr val="305778"/>
                </a:solidFill>
                <a:latin typeface="Tahoma"/>
                <a:cs typeface="Tahoma"/>
              </a:rPr>
              <a:t>нивата</a:t>
            </a:r>
            <a:r>
              <a:rPr lang="ru-RU" sz="1200" dirty="0" smtClean="0">
                <a:solidFill>
                  <a:srgbClr val="305778"/>
                </a:solidFill>
                <a:latin typeface="Tahoma"/>
                <a:cs typeface="Tahoma"/>
              </a:rPr>
              <a:t> на кортизол - </a:t>
            </a:r>
            <a:r>
              <a:rPr lang="ru-RU" sz="1200" dirty="0" err="1" smtClean="0">
                <a:solidFill>
                  <a:srgbClr val="305778"/>
                </a:solidFill>
                <a:latin typeface="Tahoma"/>
                <a:cs typeface="Tahoma"/>
              </a:rPr>
              <a:t>хормонът</a:t>
            </a:r>
            <a:r>
              <a:rPr lang="ru-RU" sz="1200" dirty="0" smtClean="0">
                <a:solidFill>
                  <a:srgbClr val="305778"/>
                </a:solidFill>
                <a:latin typeface="Tahoma"/>
                <a:cs typeface="Tahoma"/>
              </a:rPr>
              <a:t> на </a:t>
            </a:r>
            <a:r>
              <a:rPr lang="ru-RU" sz="1200" dirty="0" err="1" smtClean="0">
                <a:solidFill>
                  <a:srgbClr val="305778"/>
                </a:solidFill>
                <a:latin typeface="Tahoma"/>
                <a:cs typeface="Tahoma"/>
              </a:rPr>
              <a:t>стреса</a:t>
            </a:r>
            <a:r>
              <a:rPr lang="ru-RU" sz="1200" dirty="0" smtClean="0">
                <a:solidFill>
                  <a:srgbClr val="305778"/>
                </a:solidFill>
                <a:latin typeface="Tahoma"/>
                <a:cs typeface="Tahoma"/>
              </a:rPr>
              <a:t> - и да </a:t>
            </a:r>
            <a:r>
              <a:rPr lang="ru-RU" sz="1200" dirty="0" err="1" smtClean="0">
                <a:solidFill>
                  <a:srgbClr val="305778"/>
                </a:solidFill>
                <a:latin typeface="Tahoma"/>
                <a:cs typeface="Tahoma"/>
              </a:rPr>
              <a:t>ви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помогне</a:t>
            </a:r>
            <a:r>
              <a:rPr lang="ru-RU" sz="1200" dirty="0" smtClean="0">
                <a:solidFill>
                  <a:srgbClr val="305778"/>
                </a:solidFill>
                <a:latin typeface="Tahoma"/>
                <a:cs typeface="Tahoma"/>
              </a:rPr>
              <a:t> да се </a:t>
            </a:r>
            <a:r>
              <a:rPr lang="ru-RU" sz="1200" dirty="0" err="1" smtClean="0">
                <a:solidFill>
                  <a:srgbClr val="305778"/>
                </a:solidFill>
                <a:latin typeface="Tahoma"/>
                <a:cs typeface="Tahoma"/>
              </a:rPr>
              <a:t>чувствате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по-спокойни</a:t>
            </a:r>
            <a:r>
              <a:rPr lang="ru-RU" sz="1200" dirty="0" smtClean="0">
                <a:solidFill>
                  <a:srgbClr val="305778"/>
                </a:solidFill>
                <a:latin typeface="Tahoma"/>
                <a:cs typeface="Tahoma"/>
              </a:rPr>
              <a:t> и </a:t>
            </a:r>
            <a:r>
              <a:rPr lang="ru-RU" sz="1200" dirty="0" err="1" smtClean="0">
                <a:solidFill>
                  <a:srgbClr val="305778"/>
                </a:solidFill>
                <a:latin typeface="Tahoma"/>
                <a:cs typeface="Tahoma"/>
              </a:rPr>
              <a:t>по-отпуснати</a:t>
            </a:r>
            <a:r>
              <a:rPr lang="ru-RU" sz="1200" dirty="0" smtClean="0">
                <a:solidFill>
                  <a:srgbClr val="305778"/>
                </a:solidFill>
                <a:latin typeface="Tahoma"/>
                <a:cs typeface="Tahoma"/>
              </a:rPr>
              <a:t>.</a:t>
            </a:r>
          </a:p>
          <a:p>
            <a:pPr marL="12700" marR="262255">
              <a:lnSpc>
                <a:spcPct val="100000"/>
              </a:lnSpc>
              <a:spcBef>
                <a:spcPts val="100"/>
              </a:spcBef>
            </a:pPr>
            <a:r>
              <a:rPr lang="ru-RU" sz="1200" spc="55" dirty="0" smtClean="0">
                <a:solidFill>
                  <a:srgbClr val="305778"/>
                </a:solidFill>
                <a:latin typeface="Tahoma"/>
                <a:cs typeface="Tahoma"/>
              </a:rPr>
              <a:t>4. </a:t>
            </a:r>
            <a:r>
              <a:rPr lang="ru-RU" sz="1200" spc="55" dirty="0" err="1" smtClean="0">
                <a:solidFill>
                  <a:srgbClr val="305778"/>
                </a:solidFill>
                <a:latin typeface="Tahoma"/>
                <a:cs typeface="Tahoma"/>
              </a:rPr>
              <a:t>Помага</a:t>
            </a:r>
            <a:r>
              <a:rPr lang="ru-RU" sz="1200" spc="55" dirty="0" smtClean="0">
                <a:solidFill>
                  <a:srgbClr val="305778"/>
                </a:solidFill>
                <a:latin typeface="Tahoma"/>
                <a:cs typeface="Tahoma"/>
              </a:rPr>
              <a:t> за </a:t>
            </a:r>
            <a:r>
              <a:rPr lang="ru-RU" sz="1200" spc="55" dirty="0" err="1" smtClean="0">
                <a:solidFill>
                  <a:srgbClr val="305778"/>
                </a:solidFill>
                <a:latin typeface="Tahoma"/>
                <a:cs typeface="Tahoma"/>
              </a:rPr>
              <a:t>справяне</a:t>
            </a:r>
            <a:r>
              <a:rPr lang="ru-RU" sz="1200" spc="55" dirty="0" smtClean="0">
                <a:solidFill>
                  <a:srgbClr val="305778"/>
                </a:solidFill>
                <a:latin typeface="Tahoma"/>
                <a:cs typeface="Tahoma"/>
              </a:rPr>
              <a:t> с </a:t>
            </a:r>
            <a:r>
              <a:rPr lang="ru-RU" sz="1200" spc="55" dirty="0" err="1" smtClean="0">
                <a:solidFill>
                  <a:srgbClr val="305778"/>
                </a:solidFill>
                <a:latin typeface="Tahoma"/>
                <a:cs typeface="Tahoma"/>
              </a:rPr>
              <a:t>тревожността</a:t>
            </a:r>
            <a:r>
              <a:rPr lang="ru-RU" sz="1200" spc="55" dirty="0" smtClean="0">
                <a:solidFill>
                  <a:srgbClr val="305778"/>
                </a:solidFill>
                <a:latin typeface="Tahoma"/>
                <a:cs typeface="Tahoma"/>
              </a:rPr>
              <a:t> или </a:t>
            </a:r>
            <a:r>
              <a:rPr lang="ru-RU" sz="1200" spc="55" dirty="0" err="1" smtClean="0">
                <a:solidFill>
                  <a:srgbClr val="305778"/>
                </a:solidFill>
                <a:latin typeface="Tahoma"/>
                <a:cs typeface="Tahoma"/>
              </a:rPr>
              <a:t>депресията</a:t>
            </a:r>
            <a:r>
              <a:rPr lang="ru-RU" sz="1200" spc="55" dirty="0" smtClean="0">
                <a:solidFill>
                  <a:srgbClr val="305778"/>
                </a:solidFill>
                <a:latin typeface="Tahoma"/>
                <a:cs typeface="Tahoma"/>
              </a:rPr>
              <a:t>.</a:t>
            </a:r>
            <a:endParaRPr sz="1200" dirty="0">
              <a:latin typeface="Tahoma"/>
              <a:cs typeface="Tahoma"/>
            </a:endParaRPr>
          </a:p>
          <a:p>
            <a:pPr marL="12700" marR="5715" algn="just">
              <a:lnSpc>
                <a:spcPct val="100000"/>
              </a:lnSpc>
              <a:buClr>
                <a:srgbClr val="000000"/>
              </a:buClr>
              <a:tabLst>
                <a:tab pos="241300" algn="l"/>
              </a:tabLst>
            </a:pPr>
            <a:r>
              <a:rPr lang="bg-BG" sz="1200" dirty="0" smtClean="0">
                <a:solidFill>
                  <a:srgbClr val="305778"/>
                </a:solidFill>
                <a:latin typeface="Tahoma"/>
                <a:cs typeface="Tahoma"/>
              </a:rPr>
              <a:t>5. Контролира болката</a:t>
            </a:r>
          </a:p>
          <a:p>
            <a:pPr marL="12700" marR="5715" algn="just">
              <a:lnSpc>
                <a:spcPct val="100000"/>
              </a:lnSpc>
              <a:buClr>
                <a:srgbClr val="000000"/>
              </a:buClr>
              <a:tabLst>
                <a:tab pos="241300" algn="l"/>
              </a:tabLst>
            </a:pPr>
            <a:r>
              <a:rPr lang="ru-RU" sz="1200" dirty="0" smtClean="0">
                <a:solidFill>
                  <a:srgbClr val="305778"/>
                </a:solidFill>
                <a:latin typeface="Tahoma"/>
                <a:cs typeface="Tahoma"/>
              </a:rPr>
              <a:t>6.Насърчава </a:t>
            </a:r>
            <a:r>
              <a:rPr lang="ru-RU" sz="1200" dirty="0" err="1" smtClean="0">
                <a:solidFill>
                  <a:srgbClr val="305778"/>
                </a:solidFill>
                <a:latin typeface="Tahoma"/>
                <a:cs typeface="Tahoma"/>
              </a:rPr>
              <a:t>алтруистично</a:t>
            </a:r>
            <a:r>
              <a:rPr lang="ru-RU" sz="1200" dirty="0" smtClean="0">
                <a:solidFill>
                  <a:srgbClr val="305778"/>
                </a:solidFill>
                <a:latin typeface="Tahoma"/>
                <a:cs typeface="Tahoma"/>
              </a:rPr>
              <a:t> поведение. </a:t>
            </a:r>
            <a:r>
              <a:rPr lang="ru-RU" sz="1200" dirty="0" err="1" smtClean="0">
                <a:solidFill>
                  <a:srgbClr val="305778"/>
                </a:solidFill>
                <a:latin typeface="Tahoma"/>
                <a:cs typeface="Tahoma"/>
              </a:rPr>
              <a:t>Някои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проучвания</a:t>
            </a:r>
            <a:r>
              <a:rPr lang="ru-RU" sz="1200" dirty="0" smtClean="0">
                <a:solidFill>
                  <a:srgbClr val="305778"/>
                </a:solidFill>
                <a:latin typeface="Tahoma"/>
                <a:cs typeface="Tahoma"/>
              </a:rPr>
              <a:t> </a:t>
            </a:r>
            <a:r>
              <a:rPr lang="ru-RU" sz="1200" dirty="0" err="1" smtClean="0">
                <a:solidFill>
                  <a:srgbClr val="305778"/>
                </a:solidFill>
                <a:latin typeface="Tahoma"/>
                <a:cs typeface="Tahoma"/>
              </a:rPr>
              <a:t>установяват</a:t>
            </a:r>
            <a:r>
              <a:rPr lang="ru-RU" sz="1200" dirty="0" smtClean="0">
                <a:solidFill>
                  <a:srgbClr val="305778"/>
                </a:solidFill>
                <a:latin typeface="Tahoma"/>
                <a:cs typeface="Tahoma"/>
              </a:rPr>
              <a:t>, че </a:t>
            </a:r>
            <a:r>
              <a:rPr lang="ru-RU" sz="1200" dirty="0" err="1" smtClean="0">
                <a:solidFill>
                  <a:srgbClr val="305778"/>
                </a:solidFill>
                <a:latin typeface="Tahoma"/>
                <a:cs typeface="Tahoma"/>
              </a:rPr>
              <a:t>медитацията</a:t>
            </a:r>
            <a:r>
              <a:rPr lang="ru-RU" sz="1200" dirty="0" smtClean="0">
                <a:solidFill>
                  <a:srgbClr val="305778"/>
                </a:solidFill>
                <a:latin typeface="Tahoma"/>
                <a:cs typeface="Tahoma"/>
              </a:rPr>
              <a:t> </a:t>
            </a:r>
            <a:r>
              <a:rPr lang="ru-RU" sz="1200" dirty="0" err="1" smtClean="0">
                <a:solidFill>
                  <a:srgbClr val="305778"/>
                </a:solidFill>
                <a:latin typeface="Tahoma"/>
                <a:cs typeface="Tahoma"/>
              </a:rPr>
              <a:t>може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дори</a:t>
            </a:r>
            <a:r>
              <a:rPr lang="ru-RU" sz="1200" dirty="0" smtClean="0">
                <a:solidFill>
                  <a:srgbClr val="305778"/>
                </a:solidFill>
                <a:latin typeface="Tahoma"/>
                <a:cs typeface="Tahoma"/>
              </a:rPr>
              <a:t> да </a:t>
            </a:r>
            <a:r>
              <a:rPr lang="ru-RU" sz="1200" dirty="0" err="1" smtClean="0">
                <a:solidFill>
                  <a:srgbClr val="305778"/>
                </a:solidFill>
                <a:latin typeface="Tahoma"/>
                <a:cs typeface="Tahoma"/>
              </a:rPr>
              <a:t>намали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имплицитните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предразсъдъци</a:t>
            </a:r>
            <a:r>
              <a:rPr lang="ru-RU" sz="1200" dirty="0" smtClean="0">
                <a:solidFill>
                  <a:srgbClr val="305778"/>
                </a:solidFill>
                <a:latin typeface="Tahoma"/>
                <a:cs typeface="Tahoma"/>
              </a:rPr>
              <a:t> и да се бори </a:t>
            </a:r>
            <a:r>
              <a:rPr lang="ru-RU" sz="1200" dirty="0" err="1" smtClean="0">
                <a:solidFill>
                  <a:srgbClr val="305778"/>
                </a:solidFill>
                <a:latin typeface="Tahoma"/>
                <a:cs typeface="Tahoma"/>
              </a:rPr>
              <a:t>срещу</a:t>
            </a:r>
            <a:r>
              <a:rPr lang="ru-RU" sz="1200" dirty="0" smtClean="0">
                <a:solidFill>
                  <a:srgbClr val="305778"/>
                </a:solidFill>
                <a:latin typeface="Tahoma"/>
                <a:cs typeface="Tahoma"/>
              </a:rPr>
              <a:t> </a:t>
            </a:r>
            <a:r>
              <a:rPr lang="ru-RU" sz="1200" dirty="0" err="1" smtClean="0">
                <a:solidFill>
                  <a:srgbClr val="305778"/>
                </a:solidFill>
                <a:latin typeface="Tahoma"/>
                <a:cs typeface="Tahoma"/>
              </a:rPr>
              <a:t>расовите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предразсъдъци</a:t>
            </a:r>
            <a:r>
              <a:rPr lang="ru-RU" sz="1200" dirty="0" smtClean="0">
                <a:solidFill>
                  <a:srgbClr val="305778"/>
                </a:solidFill>
                <a:latin typeface="Tahoma"/>
                <a:cs typeface="Tahoma"/>
              </a:rPr>
              <a:t>.</a:t>
            </a:r>
            <a:endParaRPr sz="1200" dirty="0">
              <a:latin typeface="Tahoma"/>
              <a:cs typeface="Tahom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
            <a:ext cx="3857624" cy="5143500"/>
          </a:xfrm>
          <a:prstGeom prst="rect">
            <a:avLst/>
          </a:prstGeom>
        </p:spPr>
      </p:pic>
      <p:sp>
        <p:nvSpPr>
          <p:cNvPr id="3" name="object 3"/>
          <p:cNvSpPr txBox="1">
            <a:spLocks noGrp="1"/>
          </p:cNvSpPr>
          <p:nvPr>
            <p:ph type="title"/>
          </p:nvPr>
        </p:nvSpPr>
        <p:spPr>
          <a:prstGeom prst="rect">
            <a:avLst/>
          </a:prstGeom>
        </p:spPr>
        <p:txBody>
          <a:bodyPr vert="horz" wrap="square" lIns="0" tIns="386638" rIns="0" bIns="0" rtlCol="0">
            <a:spAutoFit/>
          </a:bodyPr>
          <a:lstStyle/>
          <a:p>
            <a:pPr marL="4164965">
              <a:lnSpc>
                <a:spcPct val="100000"/>
              </a:lnSpc>
              <a:spcBef>
                <a:spcPts val="95"/>
              </a:spcBef>
            </a:pPr>
            <a:r>
              <a:rPr spc="50" dirty="0"/>
              <a:t>Walking</a:t>
            </a:r>
            <a:r>
              <a:rPr spc="-45" dirty="0"/>
              <a:t> </a:t>
            </a:r>
            <a:r>
              <a:rPr spc="-10" dirty="0"/>
              <a:t>Meditation</a:t>
            </a:r>
          </a:p>
        </p:txBody>
      </p:sp>
      <p:sp>
        <p:nvSpPr>
          <p:cNvPr id="4" name="object 4"/>
          <p:cNvSpPr txBox="1"/>
          <p:nvPr/>
        </p:nvSpPr>
        <p:spPr>
          <a:xfrm>
            <a:off x="3962400" y="1690062"/>
            <a:ext cx="5105399" cy="3018134"/>
          </a:xfrm>
          <a:prstGeom prst="rect">
            <a:avLst/>
          </a:prstGeom>
        </p:spPr>
        <p:txBody>
          <a:bodyPr vert="horz" wrap="square" lIns="0" tIns="12065" rIns="0" bIns="0" rtlCol="0">
            <a:spAutoFit/>
          </a:bodyPr>
          <a:lstStyle/>
          <a:p>
            <a:pPr marL="12700" marR="5080">
              <a:lnSpc>
                <a:spcPct val="100000"/>
              </a:lnSpc>
              <a:spcBef>
                <a:spcPts val="95"/>
              </a:spcBef>
            </a:pPr>
            <a:r>
              <a:rPr lang="ru-RU" sz="1600" spc="114" dirty="0" err="1" smtClean="0">
                <a:solidFill>
                  <a:srgbClr val="305778"/>
                </a:solidFill>
                <a:latin typeface="Tahoma"/>
                <a:cs typeface="Tahoma"/>
              </a:rPr>
              <a:t>Медитацията</a:t>
            </a:r>
            <a:r>
              <a:rPr lang="ru-RU" sz="1600" spc="114" dirty="0" smtClean="0">
                <a:solidFill>
                  <a:srgbClr val="305778"/>
                </a:solidFill>
                <a:latin typeface="Tahoma"/>
                <a:cs typeface="Tahoma"/>
              </a:rPr>
              <a:t> при </a:t>
            </a:r>
            <a:r>
              <a:rPr lang="ru-RU" sz="1600" spc="114" dirty="0" err="1" smtClean="0">
                <a:solidFill>
                  <a:srgbClr val="305778"/>
                </a:solidFill>
                <a:latin typeface="Tahoma"/>
                <a:cs typeface="Tahoma"/>
              </a:rPr>
              <a:t>ходене</a:t>
            </a:r>
            <a:r>
              <a:rPr lang="ru-RU" sz="1600" spc="114" dirty="0" smtClean="0">
                <a:solidFill>
                  <a:srgbClr val="305778"/>
                </a:solidFill>
                <a:latin typeface="Tahoma"/>
                <a:cs typeface="Tahoma"/>
              </a:rPr>
              <a:t> е форма на практика на </a:t>
            </a:r>
            <a:r>
              <a:rPr lang="ru-RU" sz="1600" spc="114" dirty="0" err="1" smtClean="0">
                <a:solidFill>
                  <a:srgbClr val="305778"/>
                </a:solidFill>
                <a:latin typeface="Tahoma"/>
                <a:cs typeface="Tahoma"/>
              </a:rPr>
              <a:t>осъзнатост</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която</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включва</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бавно</a:t>
            </a:r>
            <a:r>
              <a:rPr lang="ru-RU" sz="1600" spc="114" dirty="0" smtClean="0">
                <a:solidFill>
                  <a:srgbClr val="305778"/>
                </a:solidFill>
                <a:latin typeface="Tahoma"/>
                <a:cs typeface="Tahoma"/>
              </a:rPr>
              <a:t> и </a:t>
            </a:r>
            <a:r>
              <a:rPr lang="ru-RU" sz="1600" spc="114" dirty="0" err="1" smtClean="0">
                <a:solidFill>
                  <a:srgbClr val="305778"/>
                </a:solidFill>
                <a:latin typeface="Tahoma"/>
                <a:cs typeface="Tahoma"/>
              </a:rPr>
              <a:t>съзнателно</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ходене</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като</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същевременно</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фокусирате</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вниманието</a:t>
            </a:r>
            <a:r>
              <a:rPr lang="ru-RU" sz="1600" spc="114" dirty="0" smtClean="0">
                <a:solidFill>
                  <a:srgbClr val="305778"/>
                </a:solidFill>
                <a:latin typeface="Tahoma"/>
                <a:cs typeface="Tahoma"/>
              </a:rPr>
              <a:t> си </a:t>
            </a:r>
            <a:r>
              <a:rPr lang="ru-RU" sz="1600" spc="114" dirty="0" err="1" smtClean="0">
                <a:solidFill>
                  <a:srgbClr val="305778"/>
                </a:solidFill>
                <a:latin typeface="Tahoma"/>
                <a:cs typeface="Tahoma"/>
              </a:rPr>
              <a:t>върху</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физическото</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преживяване</a:t>
            </a:r>
            <a:r>
              <a:rPr lang="ru-RU" sz="1600" spc="114" dirty="0" smtClean="0">
                <a:solidFill>
                  <a:srgbClr val="305778"/>
                </a:solidFill>
                <a:latin typeface="Tahoma"/>
                <a:cs typeface="Tahoma"/>
              </a:rPr>
              <a:t> на всяка </a:t>
            </a:r>
            <a:r>
              <a:rPr lang="ru-RU" sz="1600" spc="114" dirty="0" err="1" smtClean="0">
                <a:solidFill>
                  <a:srgbClr val="305778"/>
                </a:solidFill>
                <a:latin typeface="Tahoma"/>
                <a:cs typeface="Tahoma"/>
              </a:rPr>
              <a:t>стъпка</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дишането</a:t>
            </a:r>
            <a:r>
              <a:rPr lang="ru-RU" sz="1600" spc="114" dirty="0" smtClean="0">
                <a:solidFill>
                  <a:srgbClr val="305778"/>
                </a:solidFill>
                <a:latin typeface="Tahoma"/>
                <a:cs typeface="Tahoma"/>
              </a:rPr>
              <a:t> си и </a:t>
            </a:r>
            <a:r>
              <a:rPr lang="ru-RU" sz="1600" spc="114" dirty="0" err="1" smtClean="0">
                <a:solidFill>
                  <a:srgbClr val="305778"/>
                </a:solidFill>
                <a:latin typeface="Tahoma"/>
                <a:cs typeface="Tahoma"/>
              </a:rPr>
              <a:t>заобикалящата</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ви</a:t>
            </a:r>
            <a:r>
              <a:rPr lang="ru-RU" sz="1600" spc="114" dirty="0" smtClean="0">
                <a:solidFill>
                  <a:srgbClr val="305778"/>
                </a:solidFill>
                <a:latin typeface="Tahoma"/>
                <a:cs typeface="Tahoma"/>
              </a:rPr>
              <a:t> среда.</a:t>
            </a:r>
          </a:p>
          <a:p>
            <a:pPr marL="12700" marR="5080">
              <a:lnSpc>
                <a:spcPct val="100000"/>
              </a:lnSpc>
              <a:spcBef>
                <a:spcPts val="95"/>
              </a:spcBef>
            </a:pPr>
            <a:r>
              <a:rPr lang="ru-RU" sz="1600" spc="114" dirty="0" err="1" smtClean="0">
                <a:solidFill>
                  <a:srgbClr val="305778"/>
                </a:solidFill>
                <a:latin typeface="Tahoma"/>
                <a:cs typeface="Tahoma"/>
              </a:rPr>
              <a:t>Единствените</a:t>
            </a:r>
            <a:r>
              <a:rPr lang="ru-RU" sz="1600" spc="114" dirty="0" smtClean="0">
                <a:solidFill>
                  <a:srgbClr val="305778"/>
                </a:solidFill>
                <a:latin typeface="Tahoma"/>
                <a:cs typeface="Tahoma"/>
              </a:rPr>
              <a:t> правила </a:t>
            </a:r>
            <a:r>
              <a:rPr lang="ru-RU" sz="1600" spc="114" dirty="0" err="1" smtClean="0">
                <a:solidFill>
                  <a:srgbClr val="305778"/>
                </a:solidFill>
                <a:latin typeface="Tahoma"/>
                <a:cs typeface="Tahoma"/>
              </a:rPr>
              <a:t>са</a:t>
            </a:r>
            <a:r>
              <a:rPr lang="ru-RU" sz="1600" spc="114" dirty="0" smtClean="0">
                <a:solidFill>
                  <a:srgbClr val="305778"/>
                </a:solidFill>
                <a:latin typeface="Tahoma"/>
                <a:cs typeface="Tahoma"/>
              </a:rPr>
              <a:t>:</a:t>
            </a:r>
          </a:p>
          <a:p>
            <a:pPr marL="12700" marR="5080">
              <a:lnSpc>
                <a:spcPct val="100000"/>
              </a:lnSpc>
              <a:spcBef>
                <a:spcPts val="95"/>
              </a:spcBef>
            </a:pPr>
            <a:r>
              <a:rPr lang="ru-RU" sz="1600" b="1" spc="114" dirty="0" smtClean="0">
                <a:solidFill>
                  <a:srgbClr val="305778"/>
                </a:solidFill>
                <a:latin typeface="Tahoma"/>
                <a:cs typeface="Tahoma"/>
              </a:rPr>
              <a:t>1.Бъдете в тишина</a:t>
            </a:r>
          </a:p>
          <a:p>
            <a:pPr marL="12700" marR="5080">
              <a:lnSpc>
                <a:spcPct val="100000"/>
              </a:lnSpc>
              <a:spcBef>
                <a:spcPts val="95"/>
              </a:spcBef>
            </a:pPr>
            <a:r>
              <a:rPr lang="ru-RU" sz="1600" b="1" spc="114" dirty="0" smtClean="0">
                <a:solidFill>
                  <a:srgbClr val="305778"/>
                </a:solidFill>
                <a:latin typeface="Tahoma"/>
                <a:cs typeface="Tahoma"/>
              </a:rPr>
              <a:t>2. </a:t>
            </a:r>
            <a:r>
              <a:rPr lang="ru-RU" sz="1600" b="1" spc="114" dirty="0" err="1" smtClean="0">
                <a:solidFill>
                  <a:srgbClr val="305778"/>
                </a:solidFill>
                <a:latin typeface="Tahoma"/>
                <a:cs typeface="Tahoma"/>
              </a:rPr>
              <a:t>Ходете</a:t>
            </a:r>
            <a:r>
              <a:rPr lang="ru-RU" sz="1600" b="1" spc="114" dirty="0" smtClean="0">
                <a:solidFill>
                  <a:srgbClr val="305778"/>
                </a:solidFill>
                <a:latin typeface="Tahoma"/>
                <a:cs typeface="Tahoma"/>
              </a:rPr>
              <a:t> </a:t>
            </a:r>
            <a:r>
              <a:rPr lang="ru-RU" sz="1600" b="1" spc="114" dirty="0" err="1" smtClean="0">
                <a:solidFill>
                  <a:srgbClr val="305778"/>
                </a:solidFill>
                <a:latin typeface="Tahoma"/>
                <a:cs typeface="Tahoma"/>
              </a:rPr>
              <a:t>бавно</a:t>
            </a:r>
            <a:r>
              <a:rPr lang="ru-RU" sz="1600" b="1" spc="114" dirty="0" smtClean="0">
                <a:solidFill>
                  <a:srgbClr val="305778"/>
                </a:solidFill>
                <a:latin typeface="Tahoma"/>
                <a:cs typeface="Tahoma"/>
              </a:rPr>
              <a:t> и </a:t>
            </a:r>
            <a:r>
              <a:rPr lang="ru-RU" sz="1600" b="1" spc="114" dirty="0" err="1" smtClean="0">
                <a:solidFill>
                  <a:srgbClr val="305778"/>
                </a:solidFill>
                <a:latin typeface="Tahoma"/>
                <a:cs typeface="Tahoma"/>
              </a:rPr>
              <a:t>съзнателно</a:t>
            </a:r>
            <a:endParaRPr lang="ru-RU" sz="1600" b="1" spc="114" dirty="0" smtClean="0">
              <a:solidFill>
                <a:srgbClr val="305778"/>
              </a:solidFill>
              <a:latin typeface="Tahoma"/>
              <a:cs typeface="Tahoma"/>
            </a:endParaRPr>
          </a:p>
          <a:p>
            <a:pPr marL="12700" marR="5080">
              <a:lnSpc>
                <a:spcPct val="100000"/>
              </a:lnSpc>
              <a:spcBef>
                <a:spcPts val="95"/>
              </a:spcBef>
            </a:pPr>
            <a:r>
              <a:rPr lang="ru-RU" sz="1600" b="1" spc="114" dirty="0" smtClean="0">
                <a:solidFill>
                  <a:srgbClr val="305778"/>
                </a:solidFill>
                <a:latin typeface="Tahoma"/>
                <a:cs typeface="Tahoma"/>
              </a:rPr>
              <a:t>3.Бъдете </a:t>
            </a:r>
            <a:r>
              <a:rPr lang="ru-RU" sz="1600" b="1" spc="114" dirty="0" err="1" smtClean="0">
                <a:solidFill>
                  <a:srgbClr val="305778"/>
                </a:solidFill>
                <a:latin typeface="Tahoma"/>
                <a:cs typeface="Tahoma"/>
              </a:rPr>
              <a:t>откъснати</a:t>
            </a:r>
            <a:r>
              <a:rPr lang="ru-RU" sz="1600" b="1" spc="114" dirty="0" smtClean="0">
                <a:solidFill>
                  <a:srgbClr val="305778"/>
                </a:solidFill>
                <a:latin typeface="Tahoma"/>
                <a:cs typeface="Tahoma"/>
              </a:rPr>
              <a:t> от </a:t>
            </a:r>
            <a:r>
              <a:rPr lang="ru-RU" sz="1600" b="1" spc="114" dirty="0" err="1" smtClean="0">
                <a:solidFill>
                  <a:srgbClr val="305778"/>
                </a:solidFill>
                <a:latin typeface="Tahoma"/>
                <a:cs typeface="Tahoma"/>
              </a:rPr>
              <a:t>мобилния</a:t>
            </a:r>
            <a:r>
              <a:rPr lang="ru-RU" sz="1600" b="1" spc="114" dirty="0" smtClean="0">
                <a:solidFill>
                  <a:srgbClr val="305778"/>
                </a:solidFill>
                <a:latin typeface="Tahoma"/>
                <a:cs typeface="Tahoma"/>
              </a:rPr>
              <a:t> си телефон/</a:t>
            </a:r>
            <a:r>
              <a:rPr lang="ru-RU" sz="1600" b="1" spc="114" dirty="0" err="1" smtClean="0">
                <a:solidFill>
                  <a:srgbClr val="305778"/>
                </a:solidFill>
                <a:latin typeface="Tahoma"/>
                <a:cs typeface="Tahoma"/>
              </a:rPr>
              <a:t>електронен</a:t>
            </a:r>
            <a:r>
              <a:rPr lang="ru-RU" sz="1600" b="1" spc="114" dirty="0" smtClean="0">
                <a:solidFill>
                  <a:srgbClr val="305778"/>
                </a:solidFill>
                <a:latin typeface="Tahoma"/>
                <a:cs typeface="Tahoma"/>
              </a:rPr>
              <a:t> </a:t>
            </a:r>
            <a:r>
              <a:rPr lang="ru-RU" sz="1600" b="1" spc="114" dirty="0" err="1" smtClean="0">
                <a:solidFill>
                  <a:srgbClr val="305778"/>
                </a:solidFill>
                <a:latin typeface="Tahoma"/>
                <a:cs typeface="Tahoma"/>
              </a:rPr>
              <a:t>часовник</a:t>
            </a:r>
            <a:r>
              <a:rPr lang="ru-RU" sz="1600" b="1" spc="114" dirty="0" smtClean="0">
                <a:solidFill>
                  <a:srgbClr val="305778"/>
                </a:solidFill>
                <a:latin typeface="Tahoma"/>
                <a:cs typeface="Tahoma"/>
              </a:rPr>
              <a:t>/</a:t>
            </a:r>
            <a:r>
              <a:rPr lang="ru-RU" sz="1600" b="1" spc="114" dirty="0" err="1" smtClean="0">
                <a:solidFill>
                  <a:srgbClr val="305778"/>
                </a:solidFill>
                <a:latin typeface="Tahoma"/>
                <a:cs typeface="Tahoma"/>
              </a:rPr>
              <a:t>електронно</a:t>
            </a:r>
            <a:r>
              <a:rPr lang="ru-RU" sz="1600" b="1" spc="114" dirty="0" smtClean="0">
                <a:solidFill>
                  <a:srgbClr val="305778"/>
                </a:solidFill>
                <a:latin typeface="Tahoma"/>
                <a:cs typeface="Tahoma"/>
              </a:rPr>
              <a:t> устройство</a:t>
            </a:r>
            <a:endParaRPr sz="1600" b="1" dirty="0">
              <a:latin typeface="Tahoma"/>
              <a:cs typeface="Tahom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E8E2"/>
          </a:solidFill>
        </p:spPr>
        <p:txBody>
          <a:bodyPr wrap="square" lIns="0" tIns="0" rIns="0" bIns="0" rtlCol="0"/>
          <a:lstStyle/>
          <a:p>
            <a:endParaRPr/>
          </a:p>
        </p:txBody>
      </p:sp>
      <p:sp>
        <p:nvSpPr>
          <p:cNvPr id="3" name="object 3"/>
          <p:cNvSpPr txBox="1"/>
          <p:nvPr/>
        </p:nvSpPr>
        <p:spPr>
          <a:xfrm>
            <a:off x="76200" y="1444863"/>
            <a:ext cx="4721861" cy="3537507"/>
          </a:xfrm>
          <a:prstGeom prst="rect">
            <a:avLst/>
          </a:prstGeom>
        </p:spPr>
        <p:txBody>
          <a:bodyPr vert="horz" wrap="square" lIns="0" tIns="13335" rIns="0" bIns="0" rtlCol="0">
            <a:spAutoFit/>
          </a:bodyPr>
          <a:lstStyle/>
          <a:p>
            <a:pPr marL="184150" indent="-171450">
              <a:lnSpc>
                <a:spcPct val="100000"/>
              </a:lnSpc>
              <a:spcBef>
                <a:spcPts val="105"/>
              </a:spcBef>
              <a:buFont typeface="Courier New"/>
              <a:buChar char="o"/>
              <a:tabLst>
                <a:tab pos="184150" algn="l"/>
              </a:tabLst>
            </a:pPr>
            <a:r>
              <a:rPr lang="bg-BG" sz="1400" spc="80" dirty="0" smtClean="0">
                <a:solidFill>
                  <a:srgbClr val="305778"/>
                </a:solidFill>
                <a:latin typeface="Tahoma"/>
                <a:cs typeface="Tahoma"/>
              </a:rPr>
              <a:t>Намалява стреса и тревожността.</a:t>
            </a:r>
          </a:p>
          <a:p>
            <a:pPr marL="184150" indent="-171450">
              <a:lnSpc>
                <a:spcPct val="100000"/>
              </a:lnSpc>
              <a:spcBef>
                <a:spcPts val="105"/>
              </a:spcBef>
              <a:buFont typeface="Courier New"/>
              <a:buChar char="o"/>
              <a:tabLst>
                <a:tab pos="184150" algn="l"/>
              </a:tabLst>
            </a:pPr>
            <a:r>
              <a:rPr lang="ru-RU" sz="1400" dirty="0" smtClean="0">
                <a:solidFill>
                  <a:srgbClr val="305778"/>
                </a:solidFill>
                <a:latin typeface="Tahoma"/>
                <a:cs typeface="Tahoma"/>
              </a:rPr>
              <a:t>Подобрява фокуса и </a:t>
            </a:r>
            <a:r>
              <a:rPr lang="ru-RU" sz="1400" dirty="0" err="1" smtClean="0">
                <a:solidFill>
                  <a:srgbClr val="305778"/>
                </a:solidFill>
                <a:latin typeface="Tahoma"/>
                <a:cs typeface="Tahoma"/>
              </a:rPr>
              <a:t>умствената</a:t>
            </a:r>
            <a:r>
              <a:rPr lang="ru-RU" sz="1400" dirty="0" smtClean="0">
                <a:solidFill>
                  <a:srgbClr val="305778"/>
                </a:solidFill>
                <a:latin typeface="Tahoma"/>
                <a:cs typeface="Tahoma"/>
              </a:rPr>
              <a:t> </a:t>
            </a:r>
            <a:r>
              <a:rPr lang="ru-RU" sz="1400" dirty="0" err="1" smtClean="0">
                <a:solidFill>
                  <a:srgbClr val="305778"/>
                </a:solidFill>
                <a:latin typeface="Tahoma"/>
                <a:cs typeface="Tahoma"/>
              </a:rPr>
              <a:t>яснота</a:t>
            </a:r>
            <a:endParaRPr lang="ru-RU" sz="1400" dirty="0" smtClean="0">
              <a:solidFill>
                <a:srgbClr val="305778"/>
              </a:solidFill>
              <a:latin typeface="Tahoma"/>
              <a:cs typeface="Tahoma"/>
            </a:endParaRPr>
          </a:p>
          <a:p>
            <a:pPr marL="184150" indent="-171450">
              <a:lnSpc>
                <a:spcPct val="100000"/>
              </a:lnSpc>
              <a:spcBef>
                <a:spcPts val="105"/>
              </a:spcBef>
              <a:buFont typeface="Courier New"/>
              <a:buChar char="o"/>
              <a:tabLst>
                <a:tab pos="184150" algn="l"/>
              </a:tabLst>
            </a:pPr>
            <a:r>
              <a:rPr lang="ru-RU" sz="1400" spc="75" dirty="0" smtClean="0">
                <a:solidFill>
                  <a:srgbClr val="305778"/>
                </a:solidFill>
                <a:latin typeface="Tahoma"/>
                <a:cs typeface="Tahoma"/>
              </a:rPr>
              <a:t>Подобрява </a:t>
            </a:r>
            <a:r>
              <a:rPr lang="ru-RU" sz="1400" spc="75" dirty="0" err="1" smtClean="0">
                <a:solidFill>
                  <a:srgbClr val="305778"/>
                </a:solidFill>
                <a:latin typeface="Tahoma"/>
                <a:cs typeface="Tahoma"/>
              </a:rPr>
              <a:t>емоционалното</a:t>
            </a:r>
            <a:r>
              <a:rPr lang="ru-RU" sz="1400" spc="75" dirty="0" smtClean="0">
                <a:solidFill>
                  <a:srgbClr val="305778"/>
                </a:solidFill>
                <a:latin typeface="Tahoma"/>
                <a:cs typeface="Tahoma"/>
              </a:rPr>
              <a:t> благополучие </a:t>
            </a:r>
          </a:p>
          <a:p>
            <a:pPr marL="12700">
              <a:lnSpc>
                <a:spcPct val="100000"/>
              </a:lnSpc>
              <a:spcBef>
                <a:spcPts val="105"/>
              </a:spcBef>
              <a:tabLst>
                <a:tab pos="184150" algn="l"/>
              </a:tabLst>
            </a:pPr>
            <a:r>
              <a:rPr lang="ru-RU" sz="1400" spc="75" dirty="0" smtClean="0">
                <a:solidFill>
                  <a:srgbClr val="305778"/>
                </a:solidFill>
                <a:latin typeface="Tahoma"/>
                <a:cs typeface="Tahoma"/>
              </a:rPr>
              <a:t>(</a:t>
            </a:r>
            <a:r>
              <a:rPr lang="ru-RU" sz="1400" spc="75" dirty="0" err="1" smtClean="0">
                <a:solidFill>
                  <a:srgbClr val="305778"/>
                </a:solidFill>
                <a:latin typeface="Tahoma"/>
                <a:cs typeface="Tahoma"/>
              </a:rPr>
              <a:t>емоционална</a:t>
            </a:r>
            <a:r>
              <a:rPr lang="ru-RU" sz="1400" spc="75" dirty="0" smtClean="0">
                <a:solidFill>
                  <a:srgbClr val="305778"/>
                </a:solidFill>
                <a:latin typeface="Tahoma"/>
                <a:cs typeface="Tahoma"/>
              </a:rPr>
              <a:t> </a:t>
            </a:r>
            <a:r>
              <a:rPr lang="ru-RU" sz="1400" spc="75" dirty="0" err="1" smtClean="0">
                <a:solidFill>
                  <a:srgbClr val="305778"/>
                </a:solidFill>
                <a:latin typeface="Tahoma"/>
                <a:cs typeface="Tahoma"/>
              </a:rPr>
              <a:t>регулация</a:t>
            </a:r>
            <a:r>
              <a:rPr lang="ru-RU" sz="1400" spc="75" dirty="0" smtClean="0">
                <a:solidFill>
                  <a:srgbClr val="305778"/>
                </a:solidFill>
                <a:latin typeface="Tahoma"/>
                <a:cs typeface="Tahoma"/>
              </a:rPr>
              <a:t>)</a:t>
            </a:r>
          </a:p>
          <a:p>
            <a:pPr marL="184150" indent="-171450">
              <a:lnSpc>
                <a:spcPct val="100000"/>
              </a:lnSpc>
              <a:spcBef>
                <a:spcPts val="105"/>
              </a:spcBef>
              <a:buFont typeface="Courier New"/>
              <a:buChar char="o"/>
              <a:tabLst>
                <a:tab pos="184150" algn="l"/>
              </a:tabLst>
            </a:pPr>
            <a:r>
              <a:rPr lang="ru-RU" sz="1400" spc="65" dirty="0" err="1" smtClean="0">
                <a:solidFill>
                  <a:srgbClr val="305778"/>
                </a:solidFill>
                <a:latin typeface="Tahoma"/>
                <a:cs typeface="Tahoma"/>
              </a:rPr>
              <a:t>Подпомага</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физическото</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здраве</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Ходенето</a:t>
            </a:r>
            <a:r>
              <a:rPr lang="ru-RU" sz="1400" spc="65" dirty="0" smtClean="0">
                <a:solidFill>
                  <a:srgbClr val="305778"/>
                </a:solidFill>
                <a:latin typeface="Tahoma"/>
                <a:cs typeface="Tahoma"/>
              </a:rPr>
              <a:t> е упражнение с </a:t>
            </a:r>
            <a:r>
              <a:rPr lang="ru-RU" sz="1400" spc="65" dirty="0" err="1" smtClean="0">
                <a:solidFill>
                  <a:srgbClr val="305778"/>
                </a:solidFill>
                <a:latin typeface="Tahoma"/>
                <a:cs typeface="Tahoma"/>
              </a:rPr>
              <a:t>ниско</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натоварване</a:t>
            </a:r>
            <a:r>
              <a:rPr lang="ru-RU" sz="1400" spc="65" dirty="0" smtClean="0">
                <a:solidFill>
                  <a:srgbClr val="305778"/>
                </a:solidFill>
                <a:latin typeface="Tahoma"/>
                <a:cs typeface="Tahoma"/>
              </a:rPr>
              <a:t> за </a:t>
            </a:r>
            <a:r>
              <a:rPr lang="ru-RU" sz="1400" spc="65" dirty="0" err="1" smtClean="0">
                <a:solidFill>
                  <a:srgbClr val="305778"/>
                </a:solidFill>
                <a:latin typeface="Tahoma"/>
                <a:cs typeface="Tahoma"/>
              </a:rPr>
              <a:t>цялото</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тяло</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което</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подобрява</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сърдечно-съдовото</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здраве</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засилва</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кръвообращението</a:t>
            </a:r>
            <a:r>
              <a:rPr lang="ru-RU" sz="1400" spc="65" dirty="0" smtClean="0">
                <a:solidFill>
                  <a:srgbClr val="305778"/>
                </a:solidFill>
                <a:latin typeface="Tahoma"/>
                <a:cs typeface="Tahoma"/>
              </a:rPr>
              <a:t> и </a:t>
            </a:r>
            <a:r>
              <a:rPr lang="ru-RU" sz="1400" spc="65" dirty="0" err="1" smtClean="0">
                <a:solidFill>
                  <a:srgbClr val="305778"/>
                </a:solidFill>
                <a:latin typeface="Tahoma"/>
                <a:cs typeface="Tahoma"/>
              </a:rPr>
              <a:t>укрепва</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мускулите</a:t>
            </a:r>
            <a:r>
              <a:rPr lang="ru-RU" sz="1400" spc="65" dirty="0" smtClean="0">
                <a:solidFill>
                  <a:srgbClr val="305778"/>
                </a:solidFill>
                <a:latin typeface="Tahoma"/>
                <a:cs typeface="Tahoma"/>
              </a:rPr>
              <a:t> и костите.</a:t>
            </a:r>
          </a:p>
          <a:p>
            <a:pPr marL="184150" indent="-171450">
              <a:lnSpc>
                <a:spcPct val="100000"/>
              </a:lnSpc>
              <a:spcBef>
                <a:spcPts val="105"/>
              </a:spcBef>
              <a:buFont typeface="Courier New"/>
              <a:buChar char="o"/>
              <a:tabLst>
                <a:tab pos="184150" algn="l"/>
              </a:tabLst>
            </a:pPr>
            <a:r>
              <a:rPr lang="ru-RU" sz="1400" spc="80" dirty="0" smtClean="0">
                <a:solidFill>
                  <a:srgbClr val="305778"/>
                </a:solidFill>
                <a:latin typeface="Tahoma"/>
                <a:cs typeface="Tahoma"/>
              </a:rPr>
              <a:t>Подобрява </a:t>
            </a:r>
            <a:r>
              <a:rPr lang="ru-RU" sz="1400" spc="80" dirty="0" err="1" smtClean="0">
                <a:solidFill>
                  <a:srgbClr val="305778"/>
                </a:solidFill>
                <a:latin typeface="Tahoma"/>
                <a:cs typeface="Tahoma"/>
              </a:rPr>
              <a:t>креативността</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Движението</a:t>
            </a:r>
            <a:r>
              <a:rPr lang="ru-RU" sz="1400" spc="80" dirty="0" smtClean="0">
                <a:solidFill>
                  <a:srgbClr val="305778"/>
                </a:solidFill>
                <a:latin typeface="Tahoma"/>
                <a:cs typeface="Tahoma"/>
              </a:rPr>
              <a:t> при </a:t>
            </a:r>
            <a:r>
              <a:rPr lang="ru-RU" sz="1400" spc="80" dirty="0" err="1" smtClean="0">
                <a:solidFill>
                  <a:srgbClr val="305778"/>
                </a:solidFill>
                <a:latin typeface="Tahoma"/>
                <a:cs typeface="Tahoma"/>
              </a:rPr>
              <a:t>ходене</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стимулира</a:t>
            </a:r>
            <a:r>
              <a:rPr lang="ru-RU" sz="1400" spc="80" dirty="0" smtClean="0">
                <a:solidFill>
                  <a:srgbClr val="305778"/>
                </a:solidFill>
                <a:latin typeface="Tahoma"/>
                <a:cs typeface="Tahoma"/>
              </a:rPr>
              <a:t> притока на </a:t>
            </a:r>
            <a:r>
              <a:rPr lang="ru-RU" sz="1400" spc="80" dirty="0" err="1" smtClean="0">
                <a:solidFill>
                  <a:srgbClr val="305778"/>
                </a:solidFill>
                <a:latin typeface="Tahoma"/>
                <a:cs typeface="Tahoma"/>
              </a:rPr>
              <a:t>кръв</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към</a:t>
            </a:r>
            <a:r>
              <a:rPr lang="ru-RU" sz="1400" spc="80" dirty="0" smtClean="0">
                <a:solidFill>
                  <a:srgbClr val="305778"/>
                </a:solidFill>
                <a:latin typeface="Tahoma"/>
                <a:cs typeface="Tahoma"/>
              </a:rPr>
              <a:t> мозъка, </a:t>
            </a:r>
            <a:r>
              <a:rPr lang="ru-RU" sz="1400" spc="80" dirty="0" err="1" smtClean="0">
                <a:solidFill>
                  <a:srgbClr val="305778"/>
                </a:solidFill>
                <a:latin typeface="Tahoma"/>
                <a:cs typeface="Tahoma"/>
              </a:rPr>
              <a:t>което</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може</a:t>
            </a:r>
            <a:r>
              <a:rPr lang="ru-RU" sz="1400" spc="80" dirty="0" smtClean="0">
                <a:solidFill>
                  <a:srgbClr val="305778"/>
                </a:solidFill>
                <a:latin typeface="Tahoma"/>
                <a:cs typeface="Tahoma"/>
              </a:rPr>
              <a:t> да </a:t>
            </a:r>
            <a:r>
              <a:rPr lang="ru-RU" sz="1400" spc="80" dirty="0" err="1" smtClean="0">
                <a:solidFill>
                  <a:srgbClr val="305778"/>
                </a:solidFill>
                <a:latin typeface="Tahoma"/>
                <a:cs typeface="Tahoma"/>
              </a:rPr>
              <a:t>подобри</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креативността</a:t>
            </a:r>
            <a:r>
              <a:rPr lang="ru-RU" sz="1400" spc="80" dirty="0" smtClean="0">
                <a:solidFill>
                  <a:srgbClr val="305778"/>
                </a:solidFill>
                <a:latin typeface="Tahoma"/>
                <a:cs typeface="Tahoma"/>
              </a:rPr>
              <a:t>.</a:t>
            </a:r>
          </a:p>
          <a:p>
            <a:pPr marL="184150" indent="-171450">
              <a:lnSpc>
                <a:spcPct val="100000"/>
              </a:lnSpc>
              <a:spcBef>
                <a:spcPts val="105"/>
              </a:spcBef>
              <a:buFont typeface="Courier New"/>
              <a:buChar char="o"/>
              <a:tabLst>
                <a:tab pos="184150" algn="l"/>
              </a:tabLst>
            </a:pPr>
            <a:r>
              <a:rPr lang="ru-RU" sz="1400" spc="80" dirty="0" err="1" smtClean="0">
                <a:solidFill>
                  <a:srgbClr val="305778"/>
                </a:solidFill>
                <a:latin typeface="Tahoma"/>
                <a:cs typeface="Tahoma"/>
              </a:rPr>
              <a:t>Задълбочава</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връзката</a:t>
            </a:r>
            <a:r>
              <a:rPr lang="ru-RU" sz="1400" spc="80" dirty="0" smtClean="0">
                <a:solidFill>
                  <a:srgbClr val="305778"/>
                </a:solidFill>
                <a:latin typeface="Tahoma"/>
                <a:cs typeface="Tahoma"/>
              </a:rPr>
              <a:t> между ума и </a:t>
            </a:r>
            <a:r>
              <a:rPr lang="ru-RU" sz="1400" spc="80" dirty="0" err="1" smtClean="0">
                <a:solidFill>
                  <a:srgbClr val="305778"/>
                </a:solidFill>
                <a:latin typeface="Tahoma"/>
                <a:cs typeface="Tahoma"/>
              </a:rPr>
              <a:t>тялото</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Медитацията</a:t>
            </a:r>
            <a:r>
              <a:rPr lang="ru-RU" sz="1400" spc="80" dirty="0" smtClean="0">
                <a:solidFill>
                  <a:srgbClr val="305778"/>
                </a:solidFill>
                <a:latin typeface="Tahoma"/>
                <a:cs typeface="Tahoma"/>
              </a:rPr>
              <a:t> при </a:t>
            </a:r>
            <a:r>
              <a:rPr lang="ru-RU" sz="1400" spc="80" dirty="0" err="1" smtClean="0">
                <a:solidFill>
                  <a:srgbClr val="305778"/>
                </a:solidFill>
                <a:latin typeface="Tahoma"/>
                <a:cs typeface="Tahoma"/>
              </a:rPr>
              <a:t>ходене</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ви</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помага</a:t>
            </a:r>
            <a:r>
              <a:rPr lang="ru-RU" sz="1400" spc="80" dirty="0" smtClean="0">
                <a:solidFill>
                  <a:srgbClr val="305778"/>
                </a:solidFill>
                <a:latin typeface="Tahoma"/>
                <a:cs typeface="Tahoma"/>
              </a:rPr>
              <a:t> да </a:t>
            </a:r>
            <a:r>
              <a:rPr lang="ru-RU" sz="1400" spc="80" dirty="0" err="1" smtClean="0">
                <a:solidFill>
                  <a:srgbClr val="305778"/>
                </a:solidFill>
                <a:latin typeface="Tahoma"/>
                <a:cs typeface="Tahoma"/>
              </a:rPr>
              <a:t>осъзнаете</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по-добре</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тялото</a:t>
            </a:r>
            <a:r>
              <a:rPr lang="ru-RU" sz="1400" spc="80" dirty="0" smtClean="0">
                <a:solidFill>
                  <a:srgbClr val="305778"/>
                </a:solidFill>
                <a:latin typeface="Tahoma"/>
                <a:cs typeface="Tahoma"/>
              </a:rPr>
              <a:t> си, </a:t>
            </a:r>
            <a:r>
              <a:rPr lang="ru-RU" sz="1400" spc="80" dirty="0" err="1" smtClean="0">
                <a:solidFill>
                  <a:srgbClr val="305778"/>
                </a:solidFill>
                <a:latin typeface="Tahoma"/>
                <a:cs typeface="Tahoma"/>
              </a:rPr>
              <a:t>неговите</a:t>
            </a:r>
            <a:r>
              <a:rPr lang="ru-RU" sz="1400" spc="80" dirty="0" smtClean="0">
                <a:solidFill>
                  <a:srgbClr val="305778"/>
                </a:solidFill>
                <a:latin typeface="Tahoma"/>
                <a:cs typeface="Tahoma"/>
              </a:rPr>
              <a:t> движения и </a:t>
            </a:r>
            <a:r>
              <a:rPr lang="ru-RU" sz="1400" spc="80" dirty="0" err="1" smtClean="0">
                <a:solidFill>
                  <a:srgbClr val="305778"/>
                </a:solidFill>
                <a:latin typeface="Tahoma"/>
                <a:cs typeface="Tahoma"/>
              </a:rPr>
              <a:t>усещанията</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които</a:t>
            </a:r>
            <a:r>
              <a:rPr lang="ru-RU" sz="1400" spc="80" dirty="0" smtClean="0">
                <a:solidFill>
                  <a:srgbClr val="305778"/>
                </a:solidFill>
                <a:latin typeface="Tahoma"/>
                <a:cs typeface="Tahoma"/>
              </a:rPr>
              <a:t> </a:t>
            </a:r>
            <a:r>
              <a:rPr lang="ru-RU" sz="1400" spc="80" dirty="0" err="1" smtClean="0">
                <a:solidFill>
                  <a:srgbClr val="305778"/>
                </a:solidFill>
                <a:latin typeface="Tahoma"/>
                <a:cs typeface="Tahoma"/>
              </a:rPr>
              <a:t>изпитвате</a:t>
            </a:r>
            <a:r>
              <a:rPr lang="ru-RU" sz="1400" spc="80" dirty="0" smtClean="0">
                <a:solidFill>
                  <a:srgbClr val="305778"/>
                </a:solidFill>
                <a:latin typeface="Tahoma"/>
                <a:cs typeface="Tahoma"/>
              </a:rPr>
              <a:t>.</a:t>
            </a:r>
            <a:endParaRPr sz="1400" dirty="0">
              <a:latin typeface="Tahoma"/>
              <a:cs typeface="Tahoma"/>
            </a:endParaRPr>
          </a:p>
        </p:txBody>
      </p:sp>
      <p:sp>
        <p:nvSpPr>
          <p:cNvPr id="4" name="object 4"/>
          <p:cNvSpPr txBox="1">
            <a:spLocks noGrp="1"/>
          </p:cNvSpPr>
          <p:nvPr>
            <p:ph type="title"/>
          </p:nvPr>
        </p:nvSpPr>
        <p:spPr>
          <a:xfrm>
            <a:off x="609600" y="169783"/>
            <a:ext cx="3277870" cy="935513"/>
          </a:xfrm>
          <a:prstGeom prst="rect">
            <a:avLst/>
          </a:prstGeom>
        </p:spPr>
        <p:txBody>
          <a:bodyPr vert="horz" wrap="square" lIns="0" tIns="12065" rIns="0" bIns="0" rtlCol="0">
            <a:spAutoFit/>
          </a:bodyPr>
          <a:lstStyle/>
          <a:p>
            <a:pPr marL="12700" marR="5080">
              <a:lnSpc>
                <a:spcPct val="100000"/>
              </a:lnSpc>
              <a:spcBef>
                <a:spcPts val="95"/>
              </a:spcBef>
            </a:pPr>
            <a:r>
              <a:rPr lang="ru-RU" sz="2000" spc="50" dirty="0">
                <a:solidFill>
                  <a:srgbClr val="F38022"/>
                </a:solidFill>
              </a:rPr>
              <a:t>Медитация при </a:t>
            </a:r>
            <a:r>
              <a:rPr lang="ru-RU" sz="2000" spc="50" dirty="0" err="1">
                <a:solidFill>
                  <a:srgbClr val="F38022"/>
                </a:solidFill>
              </a:rPr>
              <a:t>ходене</a:t>
            </a:r>
            <a:r>
              <a:rPr lang="ru-RU" sz="2000" spc="50" dirty="0">
                <a:solidFill>
                  <a:srgbClr val="F38022"/>
                </a:solidFill>
              </a:rPr>
              <a:t>: физически, психически и </a:t>
            </a:r>
            <a:r>
              <a:rPr lang="ru-RU" sz="2000" spc="50" dirty="0" err="1">
                <a:solidFill>
                  <a:srgbClr val="F38022"/>
                </a:solidFill>
              </a:rPr>
              <a:t>емоционални</a:t>
            </a:r>
            <a:r>
              <a:rPr lang="ru-RU" sz="2000" spc="50" dirty="0">
                <a:solidFill>
                  <a:srgbClr val="F38022"/>
                </a:solidFill>
              </a:rPr>
              <a:t> ползи</a:t>
            </a:r>
            <a:endParaRPr sz="2000" spc="-10" dirty="0">
              <a:solidFill>
                <a:srgbClr val="F38022"/>
              </a:solidFill>
            </a:endParaRPr>
          </a:p>
        </p:txBody>
      </p:sp>
      <p:pic>
        <p:nvPicPr>
          <p:cNvPr id="5" name="object 5"/>
          <p:cNvPicPr/>
          <p:nvPr/>
        </p:nvPicPr>
        <p:blipFill>
          <a:blip r:embed="rId2" cstate="print"/>
          <a:stretch>
            <a:fillRect/>
          </a:stretch>
        </p:blipFill>
        <p:spPr>
          <a:xfrm>
            <a:off x="4953000" y="1275080"/>
            <a:ext cx="4081399" cy="2448813"/>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0" y="0"/>
              <a:ext cx="1333500" cy="1275080"/>
            </a:xfrm>
            <a:custGeom>
              <a:avLst/>
              <a:gdLst/>
              <a:ahLst/>
              <a:cxnLst/>
              <a:rect l="l" t="t" r="r" b="b"/>
              <a:pathLst>
                <a:path w="1333500" h="1275080">
                  <a:moveTo>
                    <a:pt x="1333500" y="0"/>
                  </a:moveTo>
                  <a:lnTo>
                    <a:pt x="0" y="0"/>
                  </a:lnTo>
                  <a:lnTo>
                    <a:pt x="0" y="1274699"/>
                  </a:lnTo>
                  <a:lnTo>
                    <a:pt x="1333500" y="1274699"/>
                  </a:lnTo>
                  <a:lnTo>
                    <a:pt x="1333500" y="0"/>
                  </a:lnTo>
                  <a:close/>
                </a:path>
              </a:pathLst>
            </a:custGeom>
            <a:solidFill>
              <a:srgbClr val="F38022"/>
            </a:solidFill>
          </p:spPr>
          <p:txBody>
            <a:bodyPr wrap="square" lIns="0" tIns="0" rIns="0" bIns="0" rtlCol="0"/>
            <a:lstStyle/>
            <a:p>
              <a:endParaRPr/>
            </a:p>
          </p:txBody>
        </p:sp>
        <p:sp>
          <p:nvSpPr>
            <p:cNvPr id="4" name="object 4"/>
            <p:cNvSpPr/>
            <p:nvPr/>
          </p:nvSpPr>
          <p:spPr>
            <a:xfrm>
              <a:off x="1333372" y="1274699"/>
              <a:ext cx="7810500" cy="3869054"/>
            </a:xfrm>
            <a:custGeom>
              <a:avLst/>
              <a:gdLst/>
              <a:ahLst/>
              <a:cxnLst/>
              <a:rect l="l" t="t" r="r" b="b"/>
              <a:pathLst>
                <a:path w="7810500" h="3869054">
                  <a:moveTo>
                    <a:pt x="7810500" y="0"/>
                  </a:moveTo>
                  <a:lnTo>
                    <a:pt x="0" y="0"/>
                  </a:lnTo>
                  <a:lnTo>
                    <a:pt x="0" y="3868801"/>
                  </a:lnTo>
                  <a:lnTo>
                    <a:pt x="7810500" y="3868801"/>
                  </a:lnTo>
                  <a:lnTo>
                    <a:pt x="7810500" y="0"/>
                  </a:lnTo>
                  <a:close/>
                </a:path>
              </a:pathLst>
            </a:custGeom>
            <a:solidFill>
              <a:srgbClr val="ECE8E2"/>
            </a:solidFill>
          </p:spPr>
          <p:txBody>
            <a:bodyPr wrap="square" lIns="0" tIns="0" rIns="0" bIns="0" rtlCol="0"/>
            <a:lstStyle/>
            <a:p>
              <a:endParaRPr/>
            </a:p>
          </p:txBody>
        </p:sp>
        <p:sp>
          <p:nvSpPr>
            <p:cNvPr id="5" name="object 5"/>
            <p:cNvSpPr/>
            <p:nvPr/>
          </p:nvSpPr>
          <p:spPr>
            <a:xfrm>
              <a:off x="1333500" y="0"/>
              <a:ext cx="7810500" cy="1275080"/>
            </a:xfrm>
            <a:custGeom>
              <a:avLst/>
              <a:gdLst/>
              <a:ahLst/>
              <a:cxnLst/>
              <a:rect l="l" t="t" r="r" b="b"/>
              <a:pathLst>
                <a:path w="7810500" h="1275080">
                  <a:moveTo>
                    <a:pt x="7810500" y="0"/>
                  </a:moveTo>
                  <a:lnTo>
                    <a:pt x="0" y="0"/>
                  </a:lnTo>
                  <a:lnTo>
                    <a:pt x="0" y="1274699"/>
                  </a:lnTo>
                  <a:lnTo>
                    <a:pt x="7810500" y="1274699"/>
                  </a:lnTo>
                  <a:lnTo>
                    <a:pt x="7810500" y="0"/>
                  </a:lnTo>
                  <a:close/>
                </a:path>
              </a:pathLst>
            </a:custGeom>
            <a:solidFill>
              <a:srgbClr val="ECD2BA"/>
            </a:solidFill>
          </p:spPr>
          <p:txBody>
            <a:bodyPr wrap="square" lIns="0" tIns="0" rIns="0" bIns="0" rtlCol="0"/>
            <a:lstStyle/>
            <a:p>
              <a:endParaRPr/>
            </a:p>
          </p:txBody>
        </p:sp>
      </p:grpSp>
      <p:sp>
        <p:nvSpPr>
          <p:cNvPr id="6" name="object 6"/>
          <p:cNvSpPr txBox="1"/>
          <p:nvPr/>
        </p:nvSpPr>
        <p:spPr>
          <a:xfrm>
            <a:off x="304800" y="1733550"/>
            <a:ext cx="4739005" cy="2421817"/>
          </a:xfrm>
          <a:prstGeom prst="rect">
            <a:avLst/>
          </a:prstGeom>
        </p:spPr>
        <p:txBody>
          <a:bodyPr vert="horz" wrap="square" lIns="0" tIns="13335" rIns="0" bIns="0" rtlCol="0">
            <a:spAutoFit/>
          </a:bodyPr>
          <a:lstStyle/>
          <a:p>
            <a:pPr marL="299085" marR="5080" indent="-287020">
              <a:lnSpc>
                <a:spcPct val="100000"/>
              </a:lnSpc>
              <a:spcBef>
                <a:spcPts val="105"/>
              </a:spcBef>
              <a:buFont typeface="Courier New"/>
              <a:buChar char="o"/>
              <a:tabLst>
                <a:tab pos="299085" algn="l"/>
              </a:tabLst>
            </a:pPr>
            <a:r>
              <a:rPr lang="ru-RU" sz="1400" dirty="0" err="1" smtClean="0">
                <a:solidFill>
                  <a:srgbClr val="305778"/>
                </a:solidFill>
                <a:latin typeface="Tahoma"/>
                <a:cs typeface="Tahoma"/>
              </a:rPr>
              <a:t>Повишава</a:t>
            </a:r>
            <a:r>
              <a:rPr lang="ru-RU" sz="1400" dirty="0" smtClean="0">
                <a:solidFill>
                  <a:srgbClr val="305778"/>
                </a:solidFill>
                <a:latin typeface="Tahoma"/>
                <a:cs typeface="Tahoma"/>
              </a:rPr>
              <a:t> </a:t>
            </a:r>
            <a:r>
              <a:rPr lang="ru-RU" sz="1400" dirty="0" err="1" smtClean="0">
                <a:solidFill>
                  <a:srgbClr val="305778"/>
                </a:solidFill>
                <a:latin typeface="Tahoma"/>
                <a:cs typeface="Tahoma"/>
              </a:rPr>
              <a:t>устойчивостта</a:t>
            </a:r>
            <a:r>
              <a:rPr lang="ru-RU" sz="1400" dirty="0" smtClean="0">
                <a:solidFill>
                  <a:srgbClr val="305778"/>
                </a:solidFill>
                <a:latin typeface="Tahoma"/>
                <a:cs typeface="Tahoma"/>
              </a:rPr>
              <a:t> и </a:t>
            </a:r>
            <a:r>
              <a:rPr lang="ru-RU" sz="1400" dirty="0" err="1" smtClean="0">
                <a:solidFill>
                  <a:srgbClr val="305778"/>
                </a:solidFill>
                <a:latin typeface="Tahoma"/>
                <a:cs typeface="Tahoma"/>
              </a:rPr>
              <a:t>търпението</a:t>
            </a:r>
            <a:r>
              <a:rPr lang="ru-RU" sz="1400" dirty="0" smtClean="0">
                <a:solidFill>
                  <a:srgbClr val="305778"/>
                </a:solidFill>
                <a:latin typeface="Tahoma"/>
                <a:cs typeface="Tahoma"/>
              </a:rPr>
              <a:t>. </a:t>
            </a:r>
            <a:r>
              <a:rPr lang="ru-RU" sz="1400" dirty="0" err="1" smtClean="0">
                <a:solidFill>
                  <a:srgbClr val="305778"/>
                </a:solidFill>
                <a:latin typeface="Tahoma"/>
                <a:cs typeface="Tahoma"/>
              </a:rPr>
              <a:t>Медитацията</a:t>
            </a:r>
            <a:r>
              <a:rPr lang="ru-RU" sz="1400" dirty="0" smtClean="0">
                <a:solidFill>
                  <a:srgbClr val="305778"/>
                </a:solidFill>
                <a:latin typeface="Tahoma"/>
                <a:cs typeface="Tahoma"/>
              </a:rPr>
              <a:t> при </a:t>
            </a:r>
            <a:r>
              <a:rPr lang="ru-RU" sz="1400" dirty="0" err="1" smtClean="0">
                <a:solidFill>
                  <a:srgbClr val="305778"/>
                </a:solidFill>
                <a:latin typeface="Tahoma"/>
                <a:cs typeface="Tahoma"/>
              </a:rPr>
              <a:t>ходене</a:t>
            </a:r>
            <a:r>
              <a:rPr lang="ru-RU" sz="1400" dirty="0" smtClean="0">
                <a:solidFill>
                  <a:srgbClr val="305778"/>
                </a:solidFill>
                <a:latin typeface="Tahoma"/>
                <a:cs typeface="Tahoma"/>
              </a:rPr>
              <a:t> </a:t>
            </a:r>
            <a:r>
              <a:rPr lang="ru-RU" sz="1400" dirty="0" err="1" smtClean="0">
                <a:solidFill>
                  <a:srgbClr val="305778"/>
                </a:solidFill>
                <a:latin typeface="Tahoma"/>
                <a:cs typeface="Tahoma"/>
              </a:rPr>
              <a:t>насърчава</a:t>
            </a:r>
            <a:r>
              <a:rPr lang="ru-RU" sz="1400" dirty="0" smtClean="0">
                <a:solidFill>
                  <a:srgbClr val="305778"/>
                </a:solidFill>
                <a:latin typeface="Tahoma"/>
                <a:cs typeface="Tahoma"/>
              </a:rPr>
              <a:t> </a:t>
            </a:r>
            <a:r>
              <a:rPr lang="ru-RU" sz="1400" dirty="0" err="1" smtClean="0">
                <a:solidFill>
                  <a:srgbClr val="305778"/>
                </a:solidFill>
                <a:latin typeface="Tahoma"/>
                <a:cs typeface="Tahoma"/>
              </a:rPr>
              <a:t>хората</a:t>
            </a:r>
            <a:r>
              <a:rPr lang="ru-RU" sz="1400" dirty="0" smtClean="0">
                <a:solidFill>
                  <a:srgbClr val="305778"/>
                </a:solidFill>
                <a:latin typeface="Tahoma"/>
                <a:cs typeface="Tahoma"/>
              </a:rPr>
              <a:t> да </a:t>
            </a:r>
            <a:r>
              <a:rPr lang="ru-RU" sz="1400" dirty="0" err="1" smtClean="0">
                <a:solidFill>
                  <a:srgbClr val="305778"/>
                </a:solidFill>
                <a:latin typeface="Tahoma"/>
                <a:cs typeface="Tahoma"/>
              </a:rPr>
              <a:t>приемат</a:t>
            </a:r>
            <a:r>
              <a:rPr lang="ru-RU" sz="1400" dirty="0" smtClean="0">
                <a:solidFill>
                  <a:srgbClr val="305778"/>
                </a:solidFill>
                <a:latin typeface="Tahoma"/>
                <a:cs typeface="Tahoma"/>
              </a:rPr>
              <a:t> </a:t>
            </a:r>
            <a:r>
              <a:rPr lang="ru-RU" sz="1400" dirty="0" err="1" smtClean="0">
                <a:solidFill>
                  <a:srgbClr val="305778"/>
                </a:solidFill>
                <a:latin typeface="Tahoma"/>
                <a:cs typeface="Tahoma"/>
              </a:rPr>
              <a:t>настоящия</a:t>
            </a:r>
            <a:r>
              <a:rPr lang="ru-RU" sz="1400" dirty="0" smtClean="0">
                <a:solidFill>
                  <a:srgbClr val="305778"/>
                </a:solidFill>
                <a:latin typeface="Tahoma"/>
                <a:cs typeface="Tahoma"/>
              </a:rPr>
              <a:t> момент, </a:t>
            </a:r>
            <a:r>
              <a:rPr lang="ru-RU" sz="1400" dirty="0" err="1" smtClean="0">
                <a:solidFill>
                  <a:srgbClr val="305778"/>
                </a:solidFill>
                <a:latin typeface="Tahoma"/>
                <a:cs typeface="Tahoma"/>
              </a:rPr>
              <a:t>помагайки</a:t>
            </a:r>
            <a:r>
              <a:rPr lang="ru-RU" sz="1400" dirty="0" smtClean="0">
                <a:solidFill>
                  <a:srgbClr val="305778"/>
                </a:solidFill>
                <a:latin typeface="Tahoma"/>
                <a:cs typeface="Tahoma"/>
              </a:rPr>
              <a:t> за </a:t>
            </a:r>
            <a:r>
              <a:rPr lang="ru-RU" sz="1400" dirty="0" err="1" smtClean="0">
                <a:solidFill>
                  <a:srgbClr val="305778"/>
                </a:solidFill>
                <a:latin typeface="Tahoma"/>
                <a:cs typeface="Tahoma"/>
              </a:rPr>
              <a:t>изграждането</a:t>
            </a:r>
            <a:r>
              <a:rPr lang="ru-RU" sz="1400" dirty="0" smtClean="0">
                <a:solidFill>
                  <a:srgbClr val="305778"/>
                </a:solidFill>
                <a:latin typeface="Tahoma"/>
                <a:cs typeface="Tahoma"/>
              </a:rPr>
              <a:t> на </a:t>
            </a:r>
            <a:r>
              <a:rPr lang="ru-RU" sz="1400" dirty="0" err="1" smtClean="0">
                <a:solidFill>
                  <a:srgbClr val="305778"/>
                </a:solidFill>
                <a:latin typeface="Tahoma"/>
                <a:cs typeface="Tahoma"/>
              </a:rPr>
              <a:t>емоционална</a:t>
            </a:r>
            <a:r>
              <a:rPr lang="ru-RU" sz="1400" dirty="0" smtClean="0">
                <a:solidFill>
                  <a:srgbClr val="305778"/>
                </a:solidFill>
                <a:latin typeface="Tahoma"/>
                <a:cs typeface="Tahoma"/>
              </a:rPr>
              <a:t> </a:t>
            </a:r>
            <a:r>
              <a:rPr lang="ru-RU" sz="1400" dirty="0" err="1" smtClean="0">
                <a:solidFill>
                  <a:srgbClr val="305778"/>
                </a:solidFill>
                <a:latin typeface="Tahoma"/>
                <a:cs typeface="Tahoma"/>
              </a:rPr>
              <a:t>устойчивост</a:t>
            </a:r>
            <a:r>
              <a:rPr lang="ru-RU" sz="1400" dirty="0" smtClean="0">
                <a:solidFill>
                  <a:srgbClr val="305778"/>
                </a:solidFill>
                <a:latin typeface="Tahoma"/>
                <a:cs typeface="Tahoma"/>
              </a:rPr>
              <a:t> с течение на </a:t>
            </a:r>
            <a:r>
              <a:rPr lang="ru-RU" sz="1400" dirty="0" err="1" smtClean="0">
                <a:solidFill>
                  <a:srgbClr val="305778"/>
                </a:solidFill>
                <a:latin typeface="Tahoma"/>
                <a:cs typeface="Tahoma"/>
              </a:rPr>
              <a:t>времето</a:t>
            </a:r>
            <a:r>
              <a:rPr lang="ru-RU" sz="1400" dirty="0" smtClean="0">
                <a:solidFill>
                  <a:srgbClr val="305778"/>
                </a:solidFill>
                <a:latin typeface="Tahoma"/>
                <a:cs typeface="Tahoma"/>
              </a:rPr>
              <a:t>.</a:t>
            </a:r>
          </a:p>
          <a:p>
            <a:pPr marL="299085" marR="5080" indent="-287020">
              <a:lnSpc>
                <a:spcPct val="100000"/>
              </a:lnSpc>
              <a:spcBef>
                <a:spcPts val="105"/>
              </a:spcBef>
              <a:buFont typeface="Courier New"/>
              <a:buChar char="o"/>
              <a:tabLst>
                <a:tab pos="299085" algn="l"/>
              </a:tabLst>
            </a:pPr>
            <a:r>
              <a:rPr lang="ru-RU" sz="1400" spc="70" dirty="0" err="1" smtClean="0">
                <a:solidFill>
                  <a:srgbClr val="305778"/>
                </a:solidFill>
                <a:latin typeface="Tahoma"/>
                <a:cs typeface="Tahoma"/>
              </a:rPr>
              <a:t>Укрепва</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практиката</a:t>
            </a:r>
            <a:r>
              <a:rPr lang="ru-RU" sz="1400" spc="70" dirty="0" smtClean="0">
                <a:solidFill>
                  <a:srgbClr val="305778"/>
                </a:solidFill>
                <a:latin typeface="Tahoma"/>
                <a:cs typeface="Tahoma"/>
              </a:rPr>
              <a:t> на </a:t>
            </a:r>
            <a:r>
              <a:rPr lang="ru-RU" sz="1400" spc="70" dirty="0" err="1" smtClean="0">
                <a:solidFill>
                  <a:srgbClr val="305778"/>
                </a:solidFill>
                <a:latin typeface="Tahoma"/>
                <a:cs typeface="Tahoma"/>
              </a:rPr>
              <a:t>осъзнатост</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Предлага</a:t>
            </a:r>
            <a:r>
              <a:rPr lang="ru-RU" sz="1400" spc="70" dirty="0" smtClean="0">
                <a:solidFill>
                  <a:srgbClr val="305778"/>
                </a:solidFill>
                <a:latin typeface="Tahoma"/>
                <a:cs typeface="Tahoma"/>
              </a:rPr>
              <a:t> начин за </a:t>
            </a:r>
            <a:r>
              <a:rPr lang="ru-RU" sz="1400" spc="70" dirty="0" err="1" smtClean="0">
                <a:solidFill>
                  <a:srgbClr val="305778"/>
                </a:solidFill>
                <a:latin typeface="Tahoma"/>
                <a:cs typeface="Tahoma"/>
              </a:rPr>
              <a:t>внедряване</a:t>
            </a:r>
            <a:r>
              <a:rPr lang="ru-RU" sz="1400" spc="70" dirty="0" smtClean="0">
                <a:solidFill>
                  <a:srgbClr val="305778"/>
                </a:solidFill>
                <a:latin typeface="Tahoma"/>
                <a:cs typeface="Tahoma"/>
              </a:rPr>
              <a:t> на </a:t>
            </a:r>
            <a:r>
              <a:rPr lang="ru-RU" sz="1400" spc="70" dirty="0" err="1" smtClean="0">
                <a:solidFill>
                  <a:srgbClr val="305778"/>
                </a:solidFill>
                <a:latin typeface="Tahoma"/>
                <a:cs typeface="Tahoma"/>
              </a:rPr>
              <a:t>осъзнатост</a:t>
            </a:r>
            <a:r>
              <a:rPr lang="ru-RU" sz="1400" spc="70" dirty="0" smtClean="0">
                <a:solidFill>
                  <a:srgbClr val="305778"/>
                </a:solidFill>
                <a:latin typeface="Tahoma"/>
                <a:cs typeface="Tahoma"/>
              </a:rPr>
              <a:t> в </a:t>
            </a:r>
            <a:r>
              <a:rPr lang="ru-RU" sz="1400" spc="70" dirty="0" err="1" smtClean="0">
                <a:solidFill>
                  <a:srgbClr val="305778"/>
                </a:solidFill>
                <a:latin typeface="Tahoma"/>
                <a:cs typeface="Tahoma"/>
              </a:rPr>
              <a:t>ежедневието</a:t>
            </a:r>
            <a:r>
              <a:rPr lang="ru-RU" sz="1400" spc="70" dirty="0" smtClean="0">
                <a:solidFill>
                  <a:srgbClr val="305778"/>
                </a:solidFill>
                <a:latin typeface="Tahoma"/>
                <a:cs typeface="Tahoma"/>
              </a:rPr>
              <a:t>.</a:t>
            </a:r>
          </a:p>
          <a:p>
            <a:pPr marL="299085" marR="5080" indent="-287020">
              <a:lnSpc>
                <a:spcPct val="100000"/>
              </a:lnSpc>
              <a:spcBef>
                <a:spcPts val="105"/>
              </a:spcBef>
              <a:buFont typeface="Courier New"/>
              <a:buChar char="o"/>
              <a:tabLst>
                <a:tab pos="299085" algn="l"/>
              </a:tabLst>
            </a:pPr>
            <a:r>
              <a:rPr lang="ru-RU" sz="1400" dirty="0" smtClean="0">
                <a:solidFill>
                  <a:srgbClr val="305778"/>
                </a:solidFill>
                <a:latin typeface="Tahoma"/>
                <a:cs typeface="Tahoma"/>
              </a:rPr>
              <a:t>Подобрява </a:t>
            </a:r>
            <a:r>
              <a:rPr lang="ru-RU" sz="1400" dirty="0" err="1" smtClean="0">
                <a:solidFill>
                  <a:srgbClr val="305778"/>
                </a:solidFill>
                <a:latin typeface="Tahoma"/>
                <a:cs typeface="Tahoma"/>
              </a:rPr>
              <a:t>качеството</a:t>
            </a:r>
            <a:r>
              <a:rPr lang="ru-RU" sz="1400" dirty="0" smtClean="0">
                <a:solidFill>
                  <a:srgbClr val="305778"/>
                </a:solidFill>
                <a:latin typeface="Tahoma"/>
                <a:cs typeface="Tahoma"/>
              </a:rPr>
              <a:t> на </a:t>
            </a:r>
            <a:r>
              <a:rPr lang="ru-RU" sz="1400" dirty="0" err="1" smtClean="0">
                <a:solidFill>
                  <a:srgbClr val="305778"/>
                </a:solidFill>
                <a:latin typeface="Tahoma"/>
                <a:cs typeface="Tahoma"/>
              </a:rPr>
              <a:t>съня</a:t>
            </a:r>
            <a:r>
              <a:rPr lang="ru-RU" sz="1400" dirty="0" smtClean="0">
                <a:solidFill>
                  <a:srgbClr val="305778"/>
                </a:solidFill>
                <a:latin typeface="Tahoma"/>
                <a:cs typeface="Tahoma"/>
              </a:rPr>
              <a:t>. </a:t>
            </a:r>
            <a:r>
              <a:rPr lang="ru-RU" sz="1400" dirty="0" err="1" smtClean="0">
                <a:solidFill>
                  <a:srgbClr val="305778"/>
                </a:solidFill>
                <a:latin typeface="Tahoma"/>
                <a:cs typeface="Tahoma"/>
              </a:rPr>
              <a:t>Успокоява</a:t>
            </a:r>
            <a:r>
              <a:rPr lang="ru-RU" sz="1400" dirty="0" smtClean="0">
                <a:solidFill>
                  <a:srgbClr val="305778"/>
                </a:solidFill>
                <a:latin typeface="Tahoma"/>
                <a:cs typeface="Tahoma"/>
              </a:rPr>
              <a:t> </a:t>
            </a:r>
            <a:r>
              <a:rPr lang="ru-RU" sz="1400" dirty="0" err="1" smtClean="0">
                <a:solidFill>
                  <a:srgbClr val="305778"/>
                </a:solidFill>
                <a:latin typeface="Tahoma"/>
                <a:cs typeface="Tahoma"/>
              </a:rPr>
              <a:t>нервната</a:t>
            </a:r>
            <a:r>
              <a:rPr lang="ru-RU" sz="1400" dirty="0" smtClean="0">
                <a:solidFill>
                  <a:srgbClr val="305778"/>
                </a:solidFill>
                <a:latin typeface="Tahoma"/>
                <a:cs typeface="Tahoma"/>
              </a:rPr>
              <a:t> система и </a:t>
            </a:r>
            <a:r>
              <a:rPr lang="ru-RU" sz="1400" dirty="0" err="1" smtClean="0">
                <a:solidFill>
                  <a:srgbClr val="305778"/>
                </a:solidFill>
                <a:latin typeface="Tahoma"/>
                <a:cs typeface="Tahoma"/>
              </a:rPr>
              <a:t>намалява</a:t>
            </a:r>
            <a:r>
              <a:rPr lang="ru-RU" sz="1400" dirty="0" smtClean="0">
                <a:solidFill>
                  <a:srgbClr val="305778"/>
                </a:solidFill>
                <a:latin typeface="Tahoma"/>
                <a:cs typeface="Tahoma"/>
              </a:rPr>
              <a:t> </a:t>
            </a:r>
            <a:r>
              <a:rPr lang="ru-RU" sz="1400" dirty="0" err="1" smtClean="0">
                <a:solidFill>
                  <a:srgbClr val="305778"/>
                </a:solidFill>
                <a:latin typeface="Tahoma"/>
                <a:cs typeface="Tahoma"/>
              </a:rPr>
              <a:t>физическото</a:t>
            </a:r>
            <a:r>
              <a:rPr lang="ru-RU" sz="1400" dirty="0" smtClean="0">
                <a:solidFill>
                  <a:srgbClr val="305778"/>
                </a:solidFill>
                <a:latin typeface="Tahoma"/>
                <a:cs typeface="Tahoma"/>
              </a:rPr>
              <a:t> </a:t>
            </a:r>
            <a:r>
              <a:rPr lang="ru-RU" sz="1400" dirty="0" err="1" smtClean="0">
                <a:solidFill>
                  <a:srgbClr val="305778"/>
                </a:solidFill>
                <a:latin typeface="Tahoma"/>
                <a:cs typeface="Tahoma"/>
              </a:rPr>
              <a:t>напрежение</a:t>
            </a:r>
            <a:r>
              <a:rPr lang="ru-RU" sz="1400" dirty="0" smtClean="0">
                <a:solidFill>
                  <a:srgbClr val="305778"/>
                </a:solidFill>
                <a:latin typeface="Tahoma"/>
                <a:cs typeface="Tahoma"/>
              </a:rPr>
              <a:t>, </a:t>
            </a:r>
            <a:r>
              <a:rPr lang="ru-RU" sz="1400" dirty="0" err="1" smtClean="0">
                <a:solidFill>
                  <a:srgbClr val="305778"/>
                </a:solidFill>
                <a:latin typeface="Tahoma"/>
                <a:cs typeface="Tahoma"/>
              </a:rPr>
              <a:t>което</a:t>
            </a:r>
            <a:r>
              <a:rPr lang="ru-RU" sz="1400" dirty="0" smtClean="0">
                <a:solidFill>
                  <a:srgbClr val="305778"/>
                </a:solidFill>
                <a:latin typeface="Tahoma"/>
                <a:cs typeface="Tahoma"/>
              </a:rPr>
              <a:t> </a:t>
            </a:r>
            <a:r>
              <a:rPr lang="ru-RU" sz="1400" dirty="0" err="1" smtClean="0">
                <a:solidFill>
                  <a:srgbClr val="305778"/>
                </a:solidFill>
                <a:latin typeface="Tahoma"/>
                <a:cs typeface="Tahoma"/>
              </a:rPr>
              <a:t>може</a:t>
            </a:r>
            <a:r>
              <a:rPr lang="ru-RU" sz="1400" dirty="0" smtClean="0">
                <a:solidFill>
                  <a:srgbClr val="305778"/>
                </a:solidFill>
                <a:latin typeface="Tahoma"/>
                <a:cs typeface="Tahoma"/>
              </a:rPr>
              <a:t> да </a:t>
            </a:r>
            <a:r>
              <a:rPr lang="ru-RU" sz="1400" dirty="0" err="1" smtClean="0">
                <a:solidFill>
                  <a:srgbClr val="305778"/>
                </a:solidFill>
                <a:latin typeface="Tahoma"/>
                <a:cs typeface="Tahoma"/>
              </a:rPr>
              <a:t>наруши</a:t>
            </a:r>
            <a:r>
              <a:rPr lang="ru-RU" sz="1400" dirty="0" smtClean="0">
                <a:solidFill>
                  <a:srgbClr val="305778"/>
                </a:solidFill>
                <a:latin typeface="Tahoma"/>
                <a:cs typeface="Tahoma"/>
              </a:rPr>
              <a:t> </a:t>
            </a:r>
            <a:r>
              <a:rPr lang="ru-RU" sz="1400" dirty="0" err="1" smtClean="0">
                <a:solidFill>
                  <a:srgbClr val="305778"/>
                </a:solidFill>
                <a:latin typeface="Tahoma"/>
                <a:cs typeface="Tahoma"/>
              </a:rPr>
              <a:t>съня</a:t>
            </a:r>
            <a:r>
              <a:rPr lang="ru-RU" sz="1400" dirty="0" smtClean="0">
                <a:solidFill>
                  <a:srgbClr val="305778"/>
                </a:solidFill>
                <a:latin typeface="Tahoma"/>
                <a:cs typeface="Tahoma"/>
              </a:rPr>
              <a:t>.</a:t>
            </a:r>
          </a:p>
          <a:p>
            <a:pPr marL="299085" marR="5080" indent="-287020">
              <a:lnSpc>
                <a:spcPct val="100000"/>
              </a:lnSpc>
              <a:spcBef>
                <a:spcPts val="105"/>
              </a:spcBef>
              <a:buFont typeface="Courier New"/>
              <a:buChar char="o"/>
              <a:tabLst>
                <a:tab pos="299085" algn="l"/>
              </a:tabLst>
            </a:pPr>
            <a:r>
              <a:rPr lang="ru-RU" sz="1400" spc="60" dirty="0" err="1" smtClean="0">
                <a:solidFill>
                  <a:srgbClr val="305778"/>
                </a:solidFill>
                <a:latin typeface="Tahoma"/>
                <a:cs typeface="Tahoma"/>
              </a:rPr>
              <a:t>Заземяване</a:t>
            </a:r>
            <a:r>
              <a:rPr lang="ru-RU" sz="1400" spc="60" dirty="0" smtClean="0">
                <a:solidFill>
                  <a:srgbClr val="305778"/>
                </a:solidFill>
                <a:latin typeface="Tahoma"/>
                <a:cs typeface="Tahoma"/>
              </a:rPr>
              <a:t> и </a:t>
            </a:r>
            <a:r>
              <a:rPr lang="ru-RU" sz="1400" spc="60" dirty="0" err="1" smtClean="0">
                <a:solidFill>
                  <a:srgbClr val="305778"/>
                </a:solidFill>
                <a:latin typeface="Tahoma"/>
                <a:cs typeface="Tahoma"/>
              </a:rPr>
              <a:t>връзка</a:t>
            </a:r>
            <a:r>
              <a:rPr lang="ru-RU" sz="1400" spc="60" dirty="0" smtClean="0">
                <a:solidFill>
                  <a:srgbClr val="305778"/>
                </a:solidFill>
                <a:latin typeface="Tahoma"/>
                <a:cs typeface="Tahoma"/>
              </a:rPr>
              <a:t> с </a:t>
            </a:r>
            <a:r>
              <a:rPr lang="ru-RU" sz="1400" spc="60" dirty="0" err="1" smtClean="0">
                <a:solidFill>
                  <a:srgbClr val="305778"/>
                </a:solidFill>
                <a:latin typeface="Tahoma"/>
                <a:cs typeface="Tahoma"/>
              </a:rPr>
              <a:t>природата</a:t>
            </a:r>
            <a:endParaRPr sz="1400" dirty="0">
              <a:latin typeface="Tahoma"/>
              <a:cs typeface="Tahoma"/>
            </a:endParaRPr>
          </a:p>
        </p:txBody>
      </p:sp>
      <p:pic>
        <p:nvPicPr>
          <p:cNvPr id="8" name="object 8"/>
          <p:cNvPicPr/>
          <p:nvPr/>
        </p:nvPicPr>
        <p:blipFill>
          <a:blip r:embed="rId2" cstate="print"/>
          <a:stretch>
            <a:fillRect/>
          </a:stretch>
        </p:blipFill>
        <p:spPr>
          <a:xfrm>
            <a:off x="5379211" y="-1"/>
            <a:ext cx="3764788" cy="51435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D2BA"/>
          </a:solidFill>
        </p:spPr>
        <p:txBody>
          <a:bodyPr wrap="square" lIns="0" tIns="0" rIns="0" bIns="0" rtlCol="0"/>
          <a:lstStyle/>
          <a:p>
            <a:endParaRPr/>
          </a:p>
        </p:txBody>
      </p:sp>
      <p:sp>
        <p:nvSpPr>
          <p:cNvPr id="3" name="object 3"/>
          <p:cNvSpPr txBox="1"/>
          <p:nvPr/>
        </p:nvSpPr>
        <p:spPr>
          <a:xfrm>
            <a:off x="357505" y="163236"/>
            <a:ext cx="3830954" cy="781624"/>
          </a:xfrm>
          <a:prstGeom prst="rect">
            <a:avLst/>
          </a:prstGeom>
        </p:spPr>
        <p:txBody>
          <a:bodyPr vert="horz" wrap="square" lIns="0" tIns="12065" rIns="0" bIns="0" rtlCol="0">
            <a:spAutoFit/>
          </a:bodyPr>
          <a:lstStyle/>
          <a:p>
            <a:pPr marL="12700" algn="ctr">
              <a:lnSpc>
                <a:spcPct val="100000"/>
              </a:lnSpc>
              <a:spcBef>
                <a:spcPts val="95"/>
              </a:spcBef>
            </a:pPr>
            <a:r>
              <a:rPr lang="bg-BG" sz="2500" b="1" spc="95" dirty="0" smtClean="0">
                <a:solidFill>
                  <a:srgbClr val="FFFFFF"/>
                </a:solidFill>
                <a:latin typeface="Cambria"/>
                <a:cs typeface="Cambria"/>
              </a:rPr>
              <a:t>Сензорна потапяща разходка</a:t>
            </a:r>
            <a:endParaRPr sz="2500" dirty="0">
              <a:latin typeface="Cambria"/>
              <a:cs typeface="Cambria"/>
            </a:endParaRPr>
          </a:p>
        </p:txBody>
      </p:sp>
      <p:sp>
        <p:nvSpPr>
          <p:cNvPr id="4" name="object 4"/>
          <p:cNvSpPr txBox="1"/>
          <p:nvPr/>
        </p:nvSpPr>
        <p:spPr>
          <a:xfrm>
            <a:off x="78739" y="1319860"/>
            <a:ext cx="4109720" cy="1735732"/>
          </a:xfrm>
          <a:prstGeom prst="rect">
            <a:avLst/>
          </a:prstGeom>
        </p:spPr>
        <p:txBody>
          <a:bodyPr vert="horz" wrap="square" lIns="0" tIns="12065" rIns="0" bIns="0" rtlCol="0">
            <a:spAutoFit/>
          </a:bodyPr>
          <a:lstStyle/>
          <a:p>
            <a:pPr marL="12700" marR="5080" algn="just">
              <a:lnSpc>
                <a:spcPct val="100000"/>
              </a:lnSpc>
              <a:spcBef>
                <a:spcPts val="95"/>
              </a:spcBef>
            </a:pPr>
            <a:r>
              <a:rPr lang="ru-RU" sz="1600" spc="114" dirty="0" err="1" smtClean="0">
                <a:solidFill>
                  <a:srgbClr val="305778"/>
                </a:solidFill>
                <a:latin typeface="Tahoma"/>
                <a:cs typeface="Tahoma"/>
              </a:rPr>
              <a:t>Сензорната</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потапяща</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разходка</a:t>
            </a:r>
            <a:r>
              <a:rPr lang="ru-RU" sz="1600" spc="114" dirty="0" smtClean="0">
                <a:solidFill>
                  <a:srgbClr val="305778"/>
                </a:solidFill>
                <a:latin typeface="Tahoma"/>
                <a:cs typeface="Tahoma"/>
              </a:rPr>
              <a:t> е </a:t>
            </a:r>
            <a:r>
              <a:rPr lang="ru-RU" sz="1600" spc="114" dirty="0" err="1" smtClean="0">
                <a:solidFill>
                  <a:srgbClr val="305778"/>
                </a:solidFill>
                <a:latin typeface="Tahoma"/>
                <a:cs typeface="Tahoma"/>
              </a:rPr>
              <a:t>осъзната</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дейност</a:t>
            </a:r>
            <a:r>
              <a:rPr lang="ru-RU" sz="1600" spc="114" dirty="0" smtClean="0">
                <a:solidFill>
                  <a:srgbClr val="305778"/>
                </a:solidFill>
                <a:latin typeface="Tahoma"/>
                <a:cs typeface="Tahoma"/>
              </a:rPr>
              <a:t> сред </a:t>
            </a:r>
            <a:r>
              <a:rPr lang="ru-RU" sz="1600" spc="114" dirty="0" err="1" smtClean="0">
                <a:solidFill>
                  <a:srgbClr val="305778"/>
                </a:solidFill>
                <a:latin typeface="Tahoma"/>
                <a:cs typeface="Tahoma"/>
              </a:rPr>
              <a:t>природата</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която</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насърчава</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хората</a:t>
            </a:r>
            <a:r>
              <a:rPr lang="ru-RU" sz="1600" spc="114" dirty="0" smtClean="0">
                <a:solidFill>
                  <a:srgbClr val="305778"/>
                </a:solidFill>
                <a:latin typeface="Tahoma"/>
                <a:cs typeface="Tahoma"/>
              </a:rPr>
              <a:t> да </a:t>
            </a:r>
            <a:r>
              <a:rPr lang="ru-RU" sz="1600" spc="114" dirty="0" err="1" smtClean="0">
                <a:solidFill>
                  <a:srgbClr val="305778"/>
                </a:solidFill>
                <a:latin typeface="Tahoma"/>
                <a:cs typeface="Tahoma"/>
              </a:rPr>
              <a:t>ангажират</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напълно</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петте</a:t>
            </a:r>
            <a:r>
              <a:rPr lang="ru-RU" sz="1600" spc="114" dirty="0" smtClean="0">
                <a:solidFill>
                  <a:srgbClr val="305778"/>
                </a:solidFill>
                <a:latin typeface="Tahoma"/>
                <a:cs typeface="Tahoma"/>
              </a:rPr>
              <a:t> си </a:t>
            </a:r>
            <a:r>
              <a:rPr lang="ru-RU" sz="1600" spc="114" dirty="0" err="1" smtClean="0">
                <a:solidFill>
                  <a:srgbClr val="305778"/>
                </a:solidFill>
                <a:latin typeface="Tahoma"/>
                <a:cs typeface="Tahoma"/>
              </a:rPr>
              <a:t>сетива</a:t>
            </a:r>
            <a:r>
              <a:rPr lang="ru-RU" sz="1600" spc="114" dirty="0" smtClean="0">
                <a:solidFill>
                  <a:srgbClr val="305778"/>
                </a:solidFill>
                <a:latin typeface="Tahoma"/>
                <a:cs typeface="Tahoma"/>
              </a:rPr>
              <a:t> – </a:t>
            </a:r>
            <a:r>
              <a:rPr lang="ru-RU" sz="1600" b="1" spc="114" dirty="0" smtClean="0">
                <a:solidFill>
                  <a:srgbClr val="305778"/>
                </a:solidFill>
                <a:latin typeface="Tahoma"/>
                <a:cs typeface="Tahoma"/>
              </a:rPr>
              <a:t>зрение, слух, обоняние, </a:t>
            </a:r>
            <a:r>
              <a:rPr lang="ru-RU" sz="1600" b="1" spc="114" dirty="0" err="1" smtClean="0">
                <a:solidFill>
                  <a:srgbClr val="305778"/>
                </a:solidFill>
                <a:latin typeface="Tahoma"/>
                <a:cs typeface="Tahoma"/>
              </a:rPr>
              <a:t>допир</a:t>
            </a:r>
            <a:r>
              <a:rPr lang="ru-RU" sz="1600" b="1" spc="114" dirty="0" smtClean="0">
                <a:solidFill>
                  <a:srgbClr val="305778"/>
                </a:solidFill>
                <a:latin typeface="Tahoma"/>
                <a:cs typeface="Tahoma"/>
              </a:rPr>
              <a:t> и вкус </a:t>
            </a:r>
            <a:r>
              <a:rPr lang="ru-RU" sz="1600" spc="114" dirty="0" smtClean="0">
                <a:solidFill>
                  <a:srgbClr val="305778"/>
                </a:solidFill>
                <a:latin typeface="Tahoma"/>
                <a:cs typeface="Tahoma"/>
              </a:rPr>
              <a:t>(</a:t>
            </a:r>
            <a:r>
              <a:rPr lang="ru-RU" sz="1600" spc="114" dirty="0" err="1" smtClean="0">
                <a:solidFill>
                  <a:srgbClr val="305778"/>
                </a:solidFill>
                <a:latin typeface="Tahoma"/>
                <a:cs typeface="Tahoma"/>
              </a:rPr>
              <a:t>когато</a:t>
            </a:r>
            <a:r>
              <a:rPr lang="ru-RU" sz="1600" spc="114" dirty="0" smtClean="0">
                <a:solidFill>
                  <a:srgbClr val="305778"/>
                </a:solidFill>
                <a:latin typeface="Tahoma"/>
                <a:cs typeface="Tahoma"/>
              </a:rPr>
              <a:t> е безопасно) – за да се </a:t>
            </a:r>
            <a:r>
              <a:rPr lang="ru-RU" sz="1600" spc="114" dirty="0" err="1" smtClean="0">
                <a:solidFill>
                  <a:srgbClr val="305778"/>
                </a:solidFill>
                <a:latin typeface="Tahoma"/>
                <a:cs typeface="Tahoma"/>
              </a:rPr>
              <a:t>свържат</a:t>
            </a:r>
            <a:r>
              <a:rPr lang="ru-RU" sz="1600" spc="114" dirty="0" smtClean="0">
                <a:solidFill>
                  <a:srgbClr val="305778"/>
                </a:solidFill>
                <a:latin typeface="Tahoma"/>
                <a:cs typeface="Tahoma"/>
              </a:rPr>
              <a:t> </a:t>
            </a:r>
            <a:r>
              <a:rPr lang="ru-RU" sz="1600" spc="114" dirty="0" err="1" smtClean="0">
                <a:solidFill>
                  <a:srgbClr val="305778"/>
                </a:solidFill>
                <a:latin typeface="Tahoma"/>
                <a:cs typeface="Tahoma"/>
              </a:rPr>
              <a:t>дълбоко</a:t>
            </a:r>
            <a:r>
              <a:rPr lang="ru-RU" sz="1600" spc="114" dirty="0" smtClean="0">
                <a:solidFill>
                  <a:srgbClr val="305778"/>
                </a:solidFill>
                <a:latin typeface="Tahoma"/>
                <a:cs typeface="Tahoma"/>
              </a:rPr>
              <a:t> с </a:t>
            </a:r>
            <a:r>
              <a:rPr lang="ru-RU" sz="1600" spc="114" dirty="0" err="1" smtClean="0">
                <a:solidFill>
                  <a:srgbClr val="305778"/>
                </a:solidFill>
                <a:latin typeface="Tahoma"/>
                <a:cs typeface="Tahoma"/>
              </a:rPr>
              <a:t>околната</a:t>
            </a:r>
            <a:r>
              <a:rPr lang="ru-RU" sz="1600" spc="114" dirty="0" smtClean="0">
                <a:solidFill>
                  <a:srgbClr val="305778"/>
                </a:solidFill>
                <a:latin typeface="Tahoma"/>
                <a:cs typeface="Tahoma"/>
              </a:rPr>
              <a:t> среда.</a:t>
            </a:r>
            <a:endParaRPr sz="1600" dirty="0">
              <a:latin typeface="Tahoma"/>
              <a:cs typeface="Tahoma"/>
            </a:endParaRPr>
          </a:p>
        </p:txBody>
      </p:sp>
      <p:pic>
        <p:nvPicPr>
          <p:cNvPr id="5" name="object 5"/>
          <p:cNvPicPr/>
          <p:nvPr/>
        </p:nvPicPr>
        <p:blipFill>
          <a:blip r:embed="rId2" cstate="print"/>
          <a:stretch>
            <a:fillRect/>
          </a:stretch>
        </p:blipFill>
        <p:spPr>
          <a:xfrm>
            <a:off x="840614" y="3033521"/>
            <a:ext cx="2816986" cy="2109977"/>
          </a:xfrm>
          <a:prstGeom prst="rect">
            <a:avLst/>
          </a:prstGeom>
        </p:spPr>
      </p:pic>
      <p:pic>
        <p:nvPicPr>
          <p:cNvPr id="6" name="object 6"/>
          <p:cNvPicPr/>
          <p:nvPr/>
        </p:nvPicPr>
        <p:blipFill>
          <a:blip r:embed="rId3" cstate="print"/>
          <a:stretch>
            <a:fillRect/>
          </a:stretch>
        </p:blipFill>
        <p:spPr>
          <a:xfrm>
            <a:off x="4519437" y="269023"/>
            <a:ext cx="142440" cy="175523"/>
          </a:xfrm>
          <a:prstGeom prst="rect">
            <a:avLst/>
          </a:prstGeom>
        </p:spPr>
      </p:pic>
      <p:sp>
        <p:nvSpPr>
          <p:cNvPr id="7" name="object 7"/>
          <p:cNvSpPr txBox="1"/>
          <p:nvPr/>
        </p:nvSpPr>
        <p:spPr>
          <a:xfrm>
            <a:off x="4752213" y="176860"/>
            <a:ext cx="4255770" cy="579646"/>
          </a:xfrm>
          <a:prstGeom prst="rect">
            <a:avLst/>
          </a:prstGeom>
        </p:spPr>
        <p:txBody>
          <a:bodyPr vert="horz" wrap="square" lIns="0" tIns="12700" rIns="0" bIns="0" rtlCol="0">
            <a:spAutoFit/>
          </a:bodyPr>
          <a:lstStyle/>
          <a:p>
            <a:pPr marL="12700" algn="ctr">
              <a:lnSpc>
                <a:spcPct val="100000"/>
              </a:lnSpc>
              <a:spcBef>
                <a:spcPts val="100"/>
              </a:spcBef>
            </a:pPr>
            <a:r>
              <a:rPr lang="bg-BG" b="1" spc="-20" dirty="0" smtClean="0">
                <a:solidFill>
                  <a:srgbClr val="305778"/>
                </a:solidFill>
                <a:latin typeface="Tahoma"/>
                <a:cs typeface="Tahoma"/>
              </a:rPr>
              <a:t>Ползи от </a:t>
            </a:r>
          </a:p>
          <a:p>
            <a:pPr marL="12700" algn="ctr">
              <a:lnSpc>
                <a:spcPct val="100000"/>
              </a:lnSpc>
              <a:spcBef>
                <a:spcPts val="100"/>
              </a:spcBef>
            </a:pPr>
            <a:r>
              <a:rPr lang="bg-BG" b="1" spc="-20" dirty="0" smtClean="0">
                <a:solidFill>
                  <a:srgbClr val="305778"/>
                </a:solidFill>
                <a:latin typeface="Tahoma"/>
                <a:cs typeface="Tahoma"/>
              </a:rPr>
              <a:t>с</a:t>
            </a:r>
            <a:r>
              <a:rPr lang="bg-BG" sz="1800" b="1" dirty="0" smtClean="0">
                <a:solidFill>
                  <a:srgbClr val="305778"/>
                </a:solidFill>
                <a:latin typeface="Tahoma"/>
                <a:cs typeface="Tahoma"/>
              </a:rPr>
              <a:t>ензорна потапяща разходка</a:t>
            </a:r>
          </a:p>
        </p:txBody>
      </p:sp>
      <p:sp>
        <p:nvSpPr>
          <p:cNvPr id="8" name="object 8"/>
          <p:cNvSpPr txBox="1"/>
          <p:nvPr/>
        </p:nvSpPr>
        <p:spPr>
          <a:xfrm>
            <a:off x="4526364" y="1242175"/>
            <a:ext cx="4558665" cy="3347711"/>
          </a:xfrm>
          <a:prstGeom prst="rect">
            <a:avLst/>
          </a:prstGeom>
        </p:spPr>
        <p:txBody>
          <a:bodyPr vert="horz" wrap="square" lIns="0" tIns="13335" rIns="0" bIns="0" rtlCol="0">
            <a:spAutoFit/>
          </a:bodyPr>
          <a:lstStyle/>
          <a:p>
            <a:pPr marL="299085" indent="-286385">
              <a:lnSpc>
                <a:spcPct val="100000"/>
              </a:lnSpc>
              <a:spcBef>
                <a:spcPts val="105"/>
              </a:spcBef>
              <a:buClr>
                <a:srgbClr val="000000"/>
              </a:buClr>
              <a:buFont typeface="Arial MT"/>
              <a:buChar char="•"/>
              <a:tabLst>
                <a:tab pos="299085" algn="l"/>
              </a:tabLst>
            </a:pPr>
            <a:r>
              <a:rPr lang="bg-BG" sz="1400" b="1" dirty="0" smtClean="0">
                <a:solidFill>
                  <a:srgbClr val="305778"/>
                </a:solidFill>
                <a:latin typeface="Tahoma"/>
                <a:cs typeface="Tahoma"/>
              </a:rPr>
              <a:t>Намалява стреса и тревожността:</a:t>
            </a:r>
            <a:endParaRPr lang="en-US" sz="1400" b="1" dirty="0" smtClean="0">
              <a:solidFill>
                <a:srgbClr val="305778"/>
              </a:solidFill>
              <a:latin typeface="Tahoma"/>
              <a:cs typeface="Tahoma"/>
            </a:endParaRPr>
          </a:p>
          <a:p>
            <a:pPr marL="12700">
              <a:lnSpc>
                <a:spcPct val="100000"/>
              </a:lnSpc>
              <a:spcBef>
                <a:spcPts val="105"/>
              </a:spcBef>
              <a:buClr>
                <a:srgbClr val="000000"/>
              </a:buClr>
              <a:tabLst>
                <a:tab pos="299085" algn="l"/>
              </a:tabLst>
            </a:pPr>
            <a:r>
              <a:rPr lang="ru-RU" sz="1400" spc="65" dirty="0" err="1" smtClean="0">
                <a:solidFill>
                  <a:srgbClr val="305778"/>
                </a:solidFill>
                <a:latin typeface="Tahoma"/>
                <a:cs typeface="Tahoma"/>
              </a:rPr>
              <a:t>Активира</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парасимпатиковата</a:t>
            </a:r>
            <a:r>
              <a:rPr lang="ru-RU" sz="1400" spc="65" dirty="0" smtClean="0">
                <a:solidFill>
                  <a:srgbClr val="305778"/>
                </a:solidFill>
                <a:latin typeface="Tahoma"/>
                <a:cs typeface="Tahoma"/>
              </a:rPr>
              <a:t> нервна система, </a:t>
            </a:r>
            <a:r>
              <a:rPr lang="ru-RU" sz="1400" spc="65" dirty="0" err="1" smtClean="0">
                <a:solidFill>
                  <a:srgbClr val="305778"/>
                </a:solidFill>
                <a:latin typeface="Tahoma"/>
                <a:cs typeface="Tahoma"/>
              </a:rPr>
              <a:t>насърчавайки</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спокойствието</a:t>
            </a:r>
            <a:r>
              <a:rPr lang="ru-RU" sz="1400" spc="65" dirty="0" smtClean="0">
                <a:solidFill>
                  <a:srgbClr val="305778"/>
                </a:solidFill>
                <a:latin typeface="Tahoma"/>
                <a:cs typeface="Tahoma"/>
              </a:rPr>
              <a:t>.</a:t>
            </a:r>
            <a:endParaRPr lang="en-US" sz="1400" spc="65" dirty="0" smtClean="0">
              <a:solidFill>
                <a:srgbClr val="305778"/>
              </a:solidFill>
              <a:latin typeface="Tahoma"/>
              <a:cs typeface="Tahoma"/>
            </a:endParaRPr>
          </a:p>
          <a:p>
            <a:pPr marL="298450" indent="-285750">
              <a:lnSpc>
                <a:spcPct val="100000"/>
              </a:lnSpc>
              <a:spcBef>
                <a:spcPts val="105"/>
              </a:spcBef>
              <a:buClr>
                <a:srgbClr val="000000"/>
              </a:buClr>
              <a:buFont typeface="Arial" panose="020B0604020202020204" pitchFamily="34" charset="0"/>
              <a:buChar char="•"/>
              <a:tabLst>
                <a:tab pos="299085" algn="l"/>
              </a:tabLst>
            </a:pPr>
            <a:r>
              <a:rPr lang="ru-RU" sz="1400" b="1" spc="-45" dirty="0" smtClean="0">
                <a:solidFill>
                  <a:srgbClr val="305778"/>
                </a:solidFill>
                <a:latin typeface="Tahoma"/>
                <a:cs typeface="Tahoma"/>
              </a:rPr>
              <a:t>Подобрява </a:t>
            </a:r>
            <a:r>
              <a:rPr lang="ru-RU" sz="1400" b="1" spc="-45" dirty="0" err="1" smtClean="0">
                <a:solidFill>
                  <a:srgbClr val="305778"/>
                </a:solidFill>
                <a:latin typeface="Tahoma"/>
                <a:cs typeface="Tahoma"/>
              </a:rPr>
              <a:t>умствената</a:t>
            </a:r>
            <a:r>
              <a:rPr lang="ru-RU" sz="1400" b="1" spc="-45" dirty="0" smtClean="0">
                <a:solidFill>
                  <a:srgbClr val="305778"/>
                </a:solidFill>
                <a:latin typeface="Tahoma"/>
                <a:cs typeface="Tahoma"/>
              </a:rPr>
              <a:t> </a:t>
            </a:r>
            <a:r>
              <a:rPr lang="ru-RU" sz="1400" b="1" spc="-45" dirty="0" err="1" smtClean="0">
                <a:solidFill>
                  <a:srgbClr val="305778"/>
                </a:solidFill>
                <a:latin typeface="Tahoma"/>
                <a:cs typeface="Tahoma"/>
              </a:rPr>
              <a:t>яснота</a:t>
            </a:r>
            <a:r>
              <a:rPr lang="ru-RU" sz="1400" b="1" spc="-45" dirty="0" smtClean="0">
                <a:solidFill>
                  <a:srgbClr val="305778"/>
                </a:solidFill>
                <a:latin typeface="Tahoma"/>
                <a:cs typeface="Tahoma"/>
              </a:rPr>
              <a:t> и фокуса</a:t>
            </a:r>
            <a:endParaRPr lang="en-US" sz="1400" b="1" spc="-45" dirty="0" smtClean="0">
              <a:solidFill>
                <a:srgbClr val="305778"/>
              </a:solidFill>
              <a:latin typeface="Tahoma"/>
              <a:cs typeface="Tahoma"/>
            </a:endParaRPr>
          </a:p>
          <a:p>
            <a:pPr marL="12700">
              <a:lnSpc>
                <a:spcPct val="100000"/>
              </a:lnSpc>
              <a:spcBef>
                <a:spcPts val="105"/>
              </a:spcBef>
              <a:buClr>
                <a:srgbClr val="000000"/>
              </a:buClr>
              <a:tabLst>
                <a:tab pos="299085" algn="l"/>
              </a:tabLst>
            </a:pPr>
            <a:r>
              <a:rPr lang="ru-RU" sz="1400" spc="50" dirty="0" err="1" smtClean="0">
                <a:solidFill>
                  <a:srgbClr val="305778"/>
                </a:solidFill>
                <a:latin typeface="Tahoma"/>
                <a:cs typeface="Tahoma"/>
              </a:rPr>
              <a:t>Изострянето</a:t>
            </a:r>
            <a:r>
              <a:rPr lang="ru-RU" sz="1400" spc="50" dirty="0" smtClean="0">
                <a:solidFill>
                  <a:srgbClr val="305778"/>
                </a:solidFill>
                <a:latin typeface="Tahoma"/>
                <a:cs typeface="Tahoma"/>
              </a:rPr>
              <a:t> на </a:t>
            </a:r>
            <a:r>
              <a:rPr lang="ru-RU" sz="1400" spc="50" dirty="0" err="1" smtClean="0">
                <a:solidFill>
                  <a:srgbClr val="305778"/>
                </a:solidFill>
                <a:latin typeface="Tahoma"/>
                <a:cs typeface="Tahoma"/>
              </a:rPr>
              <a:t>сензорната</a:t>
            </a:r>
            <a:r>
              <a:rPr lang="ru-RU" sz="1400" spc="50" dirty="0" smtClean="0">
                <a:solidFill>
                  <a:srgbClr val="305778"/>
                </a:solidFill>
                <a:latin typeface="Tahoma"/>
                <a:cs typeface="Tahoma"/>
              </a:rPr>
              <a:t> </a:t>
            </a:r>
            <a:r>
              <a:rPr lang="ru-RU" sz="1400" spc="50" dirty="0" err="1" smtClean="0">
                <a:solidFill>
                  <a:srgbClr val="305778"/>
                </a:solidFill>
                <a:latin typeface="Tahoma"/>
                <a:cs typeface="Tahoma"/>
              </a:rPr>
              <a:t>осъзнатост</a:t>
            </a:r>
            <a:r>
              <a:rPr lang="ru-RU" sz="1400" spc="50" dirty="0" smtClean="0">
                <a:solidFill>
                  <a:srgbClr val="305778"/>
                </a:solidFill>
                <a:latin typeface="Tahoma"/>
                <a:cs typeface="Tahoma"/>
              </a:rPr>
              <a:t> </a:t>
            </a:r>
            <a:r>
              <a:rPr lang="ru-RU" sz="1400" spc="50" dirty="0" err="1" smtClean="0">
                <a:solidFill>
                  <a:srgbClr val="305778"/>
                </a:solidFill>
                <a:latin typeface="Tahoma"/>
                <a:cs typeface="Tahoma"/>
              </a:rPr>
              <a:t>може</a:t>
            </a:r>
            <a:r>
              <a:rPr lang="ru-RU" sz="1400" spc="50" dirty="0" smtClean="0">
                <a:solidFill>
                  <a:srgbClr val="305778"/>
                </a:solidFill>
                <a:latin typeface="Tahoma"/>
                <a:cs typeface="Tahoma"/>
              </a:rPr>
              <a:t> да </a:t>
            </a:r>
            <a:r>
              <a:rPr lang="ru-RU" sz="1400" spc="50" dirty="0" err="1" smtClean="0">
                <a:solidFill>
                  <a:srgbClr val="305778"/>
                </a:solidFill>
                <a:latin typeface="Tahoma"/>
                <a:cs typeface="Tahoma"/>
              </a:rPr>
              <a:t>увеличи</a:t>
            </a:r>
            <a:r>
              <a:rPr lang="ru-RU" sz="1400" spc="50" dirty="0" smtClean="0">
                <a:solidFill>
                  <a:srgbClr val="305778"/>
                </a:solidFill>
                <a:latin typeface="Tahoma"/>
                <a:cs typeface="Tahoma"/>
              </a:rPr>
              <a:t> фокуса </a:t>
            </a:r>
            <a:r>
              <a:rPr lang="ru-RU" sz="1400" spc="50" dirty="0" err="1" smtClean="0">
                <a:solidFill>
                  <a:srgbClr val="305778"/>
                </a:solidFill>
                <a:latin typeface="Tahoma"/>
                <a:cs typeface="Tahoma"/>
              </a:rPr>
              <a:t>върху</a:t>
            </a:r>
            <a:r>
              <a:rPr lang="ru-RU" sz="1400" spc="50" dirty="0" smtClean="0">
                <a:solidFill>
                  <a:srgbClr val="305778"/>
                </a:solidFill>
                <a:latin typeface="Tahoma"/>
                <a:cs typeface="Tahoma"/>
              </a:rPr>
              <a:t> </a:t>
            </a:r>
            <a:r>
              <a:rPr lang="ru-RU" sz="1400" spc="50" dirty="0" err="1" smtClean="0">
                <a:solidFill>
                  <a:srgbClr val="305778"/>
                </a:solidFill>
                <a:latin typeface="Tahoma"/>
                <a:cs typeface="Tahoma"/>
              </a:rPr>
              <a:t>настоящия</a:t>
            </a:r>
            <a:r>
              <a:rPr lang="ru-RU" sz="1400" spc="50" dirty="0" smtClean="0">
                <a:solidFill>
                  <a:srgbClr val="305778"/>
                </a:solidFill>
                <a:latin typeface="Tahoma"/>
                <a:cs typeface="Tahoma"/>
              </a:rPr>
              <a:t> момент.</a:t>
            </a:r>
            <a:endParaRPr lang="en-US" sz="1400" spc="50" dirty="0" smtClean="0">
              <a:solidFill>
                <a:srgbClr val="305778"/>
              </a:solidFill>
              <a:latin typeface="Tahoma"/>
              <a:cs typeface="Tahoma"/>
            </a:endParaRPr>
          </a:p>
          <a:p>
            <a:pPr marL="298450" indent="-285750">
              <a:lnSpc>
                <a:spcPct val="100000"/>
              </a:lnSpc>
              <a:spcBef>
                <a:spcPts val="105"/>
              </a:spcBef>
              <a:buClr>
                <a:srgbClr val="000000"/>
              </a:buClr>
              <a:buFont typeface="Arial" panose="020B0604020202020204" pitchFamily="34" charset="0"/>
              <a:buChar char="•"/>
              <a:tabLst>
                <a:tab pos="299085" algn="l"/>
              </a:tabLst>
            </a:pPr>
            <a:r>
              <a:rPr lang="bg-BG" sz="1400" b="1" dirty="0" smtClean="0">
                <a:solidFill>
                  <a:srgbClr val="305778"/>
                </a:solidFill>
                <a:latin typeface="Tahoma"/>
                <a:cs typeface="Tahoma"/>
              </a:rPr>
              <a:t>Подобрява настроението и благосъстоянието</a:t>
            </a:r>
            <a:endParaRPr lang="en-US" sz="1400" b="1" dirty="0" smtClean="0">
              <a:solidFill>
                <a:srgbClr val="305778"/>
              </a:solidFill>
              <a:latin typeface="Tahoma"/>
              <a:cs typeface="Tahoma"/>
            </a:endParaRPr>
          </a:p>
          <a:p>
            <a:pPr marL="12700">
              <a:lnSpc>
                <a:spcPct val="100000"/>
              </a:lnSpc>
              <a:spcBef>
                <a:spcPts val="105"/>
              </a:spcBef>
              <a:buClr>
                <a:srgbClr val="000000"/>
              </a:buClr>
              <a:tabLst>
                <a:tab pos="299085" algn="l"/>
              </a:tabLst>
            </a:pPr>
            <a:r>
              <a:rPr lang="ru-RU" sz="1400" spc="20" dirty="0" smtClean="0">
                <a:solidFill>
                  <a:srgbClr val="305778"/>
                </a:solidFill>
                <a:latin typeface="Tahoma"/>
                <a:cs typeface="Tahoma"/>
              </a:rPr>
              <a:t>Доказано е, че </a:t>
            </a:r>
            <a:r>
              <a:rPr lang="ru-RU" sz="1400" spc="20" dirty="0" err="1" smtClean="0">
                <a:solidFill>
                  <a:srgbClr val="305778"/>
                </a:solidFill>
                <a:latin typeface="Tahoma"/>
                <a:cs typeface="Tahoma"/>
              </a:rPr>
              <a:t>природната</a:t>
            </a:r>
            <a:r>
              <a:rPr lang="ru-RU" sz="1400" spc="20" dirty="0" smtClean="0">
                <a:solidFill>
                  <a:srgbClr val="305778"/>
                </a:solidFill>
                <a:latin typeface="Tahoma"/>
                <a:cs typeface="Tahoma"/>
              </a:rPr>
              <a:t> среда </a:t>
            </a:r>
            <a:r>
              <a:rPr lang="ru-RU" sz="1400" spc="20" dirty="0" err="1" smtClean="0">
                <a:solidFill>
                  <a:srgbClr val="305778"/>
                </a:solidFill>
                <a:latin typeface="Tahoma"/>
                <a:cs typeface="Tahoma"/>
              </a:rPr>
              <a:t>подобрява</a:t>
            </a:r>
            <a:r>
              <a:rPr lang="ru-RU" sz="1400" spc="20" dirty="0" smtClean="0">
                <a:solidFill>
                  <a:srgbClr val="305778"/>
                </a:solidFill>
                <a:latin typeface="Tahoma"/>
                <a:cs typeface="Tahoma"/>
              </a:rPr>
              <a:t> </a:t>
            </a:r>
            <a:r>
              <a:rPr lang="ru-RU" sz="1400" spc="20" dirty="0" err="1" smtClean="0">
                <a:solidFill>
                  <a:srgbClr val="305778"/>
                </a:solidFill>
                <a:latin typeface="Tahoma"/>
                <a:cs typeface="Tahoma"/>
              </a:rPr>
              <a:t>настроението</a:t>
            </a:r>
            <a:r>
              <a:rPr lang="ru-RU" sz="1400" spc="20" dirty="0" smtClean="0">
                <a:solidFill>
                  <a:srgbClr val="305778"/>
                </a:solidFill>
                <a:latin typeface="Tahoma"/>
                <a:cs typeface="Tahoma"/>
              </a:rPr>
              <a:t> и </a:t>
            </a:r>
            <a:r>
              <a:rPr lang="ru-RU" sz="1400" spc="20" dirty="0" err="1" smtClean="0">
                <a:solidFill>
                  <a:srgbClr val="305778"/>
                </a:solidFill>
                <a:latin typeface="Tahoma"/>
                <a:cs typeface="Tahoma"/>
              </a:rPr>
              <a:t>намалява</a:t>
            </a:r>
            <a:r>
              <a:rPr lang="ru-RU" sz="1400" spc="20" dirty="0" smtClean="0">
                <a:solidFill>
                  <a:srgbClr val="305778"/>
                </a:solidFill>
                <a:latin typeface="Tahoma"/>
                <a:cs typeface="Tahoma"/>
              </a:rPr>
              <a:t> </a:t>
            </a:r>
            <a:r>
              <a:rPr lang="ru-RU" sz="1400" spc="20" dirty="0" err="1" smtClean="0">
                <a:solidFill>
                  <a:srgbClr val="305778"/>
                </a:solidFill>
                <a:latin typeface="Tahoma"/>
                <a:cs typeface="Tahoma"/>
              </a:rPr>
              <a:t>депресията</a:t>
            </a:r>
            <a:r>
              <a:rPr lang="ru-RU" sz="1400" spc="20" dirty="0" smtClean="0">
                <a:solidFill>
                  <a:srgbClr val="305778"/>
                </a:solidFill>
                <a:latin typeface="Tahoma"/>
                <a:cs typeface="Tahoma"/>
              </a:rPr>
              <a:t>.</a:t>
            </a:r>
            <a:endParaRPr lang="en-US" sz="1400" spc="20" dirty="0" smtClean="0">
              <a:solidFill>
                <a:srgbClr val="305778"/>
              </a:solidFill>
              <a:latin typeface="Tahoma"/>
              <a:cs typeface="Tahoma"/>
            </a:endParaRPr>
          </a:p>
          <a:p>
            <a:pPr marL="298450" indent="-285750">
              <a:lnSpc>
                <a:spcPct val="100000"/>
              </a:lnSpc>
              <a:spcBef>
                <a:spcPts val="105"/>
              </a:spcBef>
              <a:buClr>
                <a:srgbClr val="000000"/>
              </a:buClr>
              <a:buFont typeface="Arial" panose="020B0604020202020204" pitchFamily="34" charset="0"/>
              <a:buChar char="•"/>
              <a:tabLst>
                <a:tab pos="299085" algn="l"/>
              </a:tabLst>
            </a:pPr>
            <a:r>
              <a:rPr lang="bg-BG" sz="1400" b="1" dirty="0" smtClean="0">
                <a:solidFill>
                  <a:srgbClr val="305778"/>
                </a:solidFill>
                <a:latin typeface="Tahoma"/>
                <a:cs typeface="Tahoma"/>
              </a:rPr>
              <a:t>Засилва връзката с природата</a:t>
            </a:r>
            <a:endParaRPr lang="en-US" sz="1400" b="1" dirty="0" smtClean="0">
              <a:solidFill>
                <a:srgbClr val="305778"/>
              </a:solidFill>
              <a:latin typeface="Tahoma"/>
              <a:cs typeface="Tahoma"/>
            </a:endParaRPr>
          </a:p>
          <a:p>
            <a:pPr marL="12700">
              <a:lnSpc>
                <a:spcPct val="100000"/>
              </a:lnSpc>
              <a:spcBef>
                <a:spcPts val="105"/>
              </a:spcBef>
              <a:buClr>
                <a:srgbClr val="000000"/>
              </a:buClr>
              <a:tabLst>
                <a:tab pos="299085" algn="l"/>
              </a:tabLst>
            </a:pPr>
            <a:r>
              <a:rPr lang="ru-RU" sz="1400" spc="65" dirty="0" err="1" smtClean="0">
                <a:solidFill>
                  <a:srgbClr val="305778"/>
                </a:solidFill>
                <a:latin typeface="Tahoma"/>
                <a:cs typeface="Tahoma"/>
              </a:rPr>
              <a:t>Задълбочава</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оценката</a:t>
            </a:r>
            <a:r>
              <a:rPr lang="ru-RU" sz="1400" spc="65" dirty="0" smtClean="0">
                <a:solidFill>
                  <a:srgbClr val="305778"/>
                </a:solidFill>
                <a:latin typeface="Tahoma"/>
                <a:cs typeface="Tahoma"/>
              </a:rPr>
              <a:t> за </a:t>
            </a:r>
            <a:r>
              <a:rPr lang="ru-RU" sz="1400" spc="65" dirty="0" err="1" smtClean="0">
                <a:solidFill>
                  <a:srgbClr val="305778"/>
                </a:solidFill>
                <a:latin typeface="Tahoma"/>
                <a:cs typeface="Tahoma"/>
              </a:rPr>
              <a:t>околната</a:t>
            </a:r>
            <a:r>
              <a:rPr lang="ru-RU" sz="1400" spc="65" dirty="0" smtClean="0">
                <a:solidFill>
                  <a:srgbClr val="305778"/>
                </a:solidFill>
                <a:latin typeface="Tahoma"/>
                <a:cs typeface="Tahoma"/>
              </a:rPr>
              <a:t> среда и </a:t>
            </a:r>
            <a:r>
              <a:rPr lang="ru-RU" sz="1400" spc="65" dirty="0" err="1" smtClean="0">
                <a:solidFill>
                  <a:srgbClr val="305778"/>
                </a:solidFill>
                <a:latin typeface="Tahoma"/>
                <a:cs typeface="Tahoma"/>
              </a:rPr>
              <a:t>насърчава</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екосъзнанието</a:t>
            </a:r>
            <a:r>
              <a:rPr lang="ru-RU" sz="1400" spc="65" dirty="0" smtClean="0">
                <a:solidFill>
                  <a:srgbClr val="305778"/>
                </a:solidFill>
                <a:latin typeface="Tahoma"/>
                <a:cs typeface="Tahoma"/>
              </a:rPr>
              <a:t>.</a:t>
            </a:r>
          </a:p>
          <a:p>
            <a:pPr marL="298450" indent="-285750">
              <a:lnSpc>
                <a:spcPct val="100000"/>
              </a:lnSpc>
              <a:spcBef>
                <a:spcPts val="105"/>
              </a:spcBef>
              <a:buClr>
                <a:srgbClr val="000000"/>
              </a:buClr>
              <a:buFont typeface="Arial" panose="020B0604020202020204" pitchFamily="34" charset="0"/>
              <a:buChar char="•"/>
              <a:tabLst>
                <a:tab pos="299085" algn="l"/>
              </a:tabLst>
            </a:pPr>
            <a:r>
              <a:rPr lang="ru-RU" sz="1400" b="1" spc="65" dirty="0" err="1" smtClean="0">
                <a:solidFill>
                  <a:srgbClr val="305778"/>
                </a:solidFill>
                <a:latin typeface="Tahoma"/>
                <a:cs typeface="Tahoma"/>
              </a:rPr>
              <a:t>Стимулира</a:t>
            </a:r>
            <a:r>
              <a:rPr lang="ru-RU" sz="1400" b="1" spc="65" dirty="0" smtClean="0">
                <a:solidFill>
                  <a:srgbClr val="305778"/>
                </a:solidFill>
                <a:latin typeface="Tahoma"/>
                <a:cs typeface="Tahoma"/>
              </a:rPr>
              <a:t> </a:t>
            </a:r>
            <a:r>
              <a:rPr lang="ru-RU" sz="1400" b="1" spc="65" dirty="0" err="1" smtClean="0">
                <a:solidFill>
                  <a:srgbClr val="305778"/>
                </a:solidFill>
                <a:latin typeface="Tahoma"/>
                <a:cs typeface="Tahoma"/>
              </a:rPr>
              <a:t>креативността</a:t>
            </a:r>
            <a:endParaRPr lang="en-US" sz="1400" b="1" spc="65" dirty="0" smtClean="0">
              <a:solidFill>
                <a:srgbClr val="305778"/>
              </a:solidFill>
              <a:latin typeface="Tahoma"/>
              <a:cs typeface="Tahoma"/>
            </a:endParaRPr>
          </a:p>
          <a:p>
            <a:pPr marL="12700">
              <a:lnSpc>
                <a:spcPct val="100000"/>
              </a:lnSpc>
            </a:pPr>
            <a:r>
              <a:rPr lang="ru-RU" sz="1400" dirty="0" err="1" smtClean="0">
                <a:solidFill>
                  <a:srgbClr val="305778"/>
                </a:solidFill>
                <a:latin typeface="Tahoma"/>
                <a:cs typeface="Tahoma"/>
              </a:rPr>
              <a:t>Ангажирането</a:t>
            </a:r>
            <a:r>
              <a:rPr lang="ru-RU" sz="1400" dirty="0" smtClean="0">
                <a:solidFill>
                  <a:srgbClr val="305778"/>
                </a:solidFill>
                <a:latin typeface="Tahoma"/>
                <a:cs typeface="Tahoma"/>
              </a:rPr>
              <a:t> на </a:t>
            </a:r>
            <a:r>
              <a:rPr lang="ru-RU" sz="1400" dirty="0" err="1" smtClean="0">
                <a:solidFill>
                  <a:srgbClr val="305778"/>
                </a:solidFill>
                <a:latin typeface="Tahoma"/>
                <a:cs typeface="Tahoma"/>
              </a:rPr>
              <a:t>сетивата</a:t>
            </a:r>
            <a:r>
              <a:rPr lang="ru-RU" sz="1400" dirty="0" smtClean="0">
                <a:solidFill>
                  <a:srgbClr val="305778"/>
                </a:solidFill>
                <a:latin typeface="Tahoma"/>
                <a:cs typeface="Tahoma"/>
              </a:rPr>
              <a:t> </a:t>
            </a:r>
            <a:r>
              <a:rPr lang="ru-RU" sz="1400" dirty="0" err="1" smtClean="0">
                <a:solidFill>
                  <a:srgbClr val="305778"/>
                </a:solidFill>
                <a:latin typeface="Tahoma"/>
                <a:cs typeface="Tahoma"/>
              </a:rPr>
              <a:t>може</a:t>
            </a:r>
            <a:r>
              <a:rPr lang="ru-RU" sz="1400" dirty="0" smtClean="0">
                <a:solidFill>
                  <a:srgbClr val="305778"/>
                </a:solidFill>
                <a:latin typeface="Tahoma"/>
                <a:cs typeface="Tahoma"/>
              </a:rPr>
              <a:t> да </a:t>
            </a:r>
            <a:r>
              <a:rPr lang="ru-RU" sz="1400" dirty="0" err="1" smtClean="0">
                <a:solidFill>
                  <a:srgbClr val="305778"/>
                </a:solidFill>
                <a:latin typeface="Tahoma"/>
                <a:cs typeface="Tahoma"/>
              </a:rPr>
              <a:t>вдъхнови</a:t>
            </a:r>
            <a:r>
              <a:rPr lang="ru-RU" sz="1400" dirty="0" smtClean="0">
                <a:solidFill>
                  <a:srgbClr val="305778"/>
                </a:solidFill>
                <a:latin typeface="Tahoma"/>
                <a:cs typeface="Tahoma"/>
              </a:rPr>
              <a:t> нови </a:t>
            </a:r>
            <a:r>
              <a:rPr lang="ru-RU" sz="1400" dirty="0" err="1" smtClean="0">
                <a:solidFill>
                  <a:srgbClr val="305778"/>
                </a:solidFill>
                <a:latin typeface="Tahoma"/>
                <a:cs typeface="Tahoma"/>
              </a:rPr>
              <a:t>мисли</a:t>
            </a:r>
            <a:r>
              <a:rPr lang="ru-RU" sz="1400" dirty="0" smtClean="0">
                <a:solidFill>
                  <a:srgbClr val="305778"/>
                </a:solidFill>
                <a:latin typeface="Tahoma"/>
                <a:cs typeface="Tahoma"/>
              </a:rPr>
              <a:t>, прозрения и идеи.</a:t>
            </a:r>
            <a:endParaRPr sz="1400" dirty="0">
              <a:latin typeface="Tahoma"/>
              <a:cs typeface="Tahoma"/>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E8E2"/>
          </a:solidFill>
        </p:spPr>
        <p:txBody>
          <a:bodyPr wrap="square" lIns="0" tIns="0" rIns="0" bIns="0" rtlCol="0"/>
          <a:lstStyle/>
          <a:p>
            <a:endParaRPr/>
          </a:p>
        </p:txBody>
      </p:sp>
      <p:sp>
        <p:nvSpPr>
          <p:cNvPr id="3" name="object 3"/>
          <p:cNvSpPr txBox="1"/>
          <p:nvPr/>
        </p:nvSpPr>
        <p:spPr>
          <a:xfrm>
            <a:off x="160426" y="1414094"/>
            <a:ext cx="8558530" cy="3229730"/>
          </a:xfrm>
          <a:prstGeom prst="rect">
            <a:avLst/>
          </a:prstGeom>
        </p:spPr>
        <p:txBody>
          <a:bodyPr vert="horz" wrap="square" lIns="0" tIns="13335" rIns="0" bIns="0" rtlCol="0">
            <a:spAutoFit/>
          </a:bodyPr>
          <a:lstStyle/>
          <a:p>
            <a:pPr marL="12700">
              <a:lnSpc>
                <a:spcPct val="100000"/>
              </a:lnSpc>
              <a:spcBef>
                <a:spcPts val="105"/>
              </a:spcBef>
              <a:tabLst>
                <a:tab pos="355600" algn="l"/>
              </a:tabLst>
            </a:pPr>
            <a:r>
              <a:rPr lang="bg-BG" sz="1200" b="1" dirty="0" smtClean="0">
                <a:solidFill>
                  <a:srgbClr val="305778"/>
                </a:solidFill>
                <a:latin typeface="Tahoma"/>
                <a:cs typeface="Tahoma"/>
              </a:rPr>
              <a:t>1.Изберете естествена обстановка</a:t>
            </a:r>
          </a:p>
          <a:p>
            <a:pPr marL="12700">
              <a:lnSpc>
                <a:spcPct val="100000"/>
              </a:lnSpc>
              <a:spcBef>
                <a:spcPts val="105"/>
              </a:spcBef>
              <a:tabLst>
                <a:tab pos="355600" algn="l"/>
              </a:tabLst>
            </a:pPr>
            <a:r>
              <a:rPr lang="ru-RU" sz="1200" spc="75" dirty="0" smtClean="0">
                <a:solidFill>
                  <a:srgbClr val="305778"/>
                </a:solidFill>
                <a:latin typeface="Tahoma"/>
                <a:cs typeface="Tahoma"/>
              </a:rPr>
              <a:t>Изберете парк, </a:t>
            </a:r>
            <a:r>
              <a:rPr lang="ru-RU" sz="1200" spc="75" dirty="0" err="1" smtClean="0">
                <a:solidFill>
                  <a:srgbClr val="305778"/>
                </a:solidFill>
                <a:latin typeface="Tahoma"/>
                <a:cs typeface="Tahoma"/>
              </a:rPr>
              <a:t>горска</a:t>
            </a:r>
            <a:r>
              <a:rPr lang="ru-RU" sz="1200" spc="75" dirty="0" smtClean="0">
                <a:solidFill>
                  <a:srgbClr val="305778"/>
                </a:solidFill>
                <a:latin typeface="Tahoma"/>
                <a:cs typeface="Tahoma"/>
              </a:rPr>
              <a:t> </a:t>
            </a:r>
            <a:r>
              <a:rPr lang="ru-RU" sz="1200" spc="75" dirty="0" err="1" smtClean="0">
                <a:solidFill>
                  <a:srgbClr val="305778"/>
                </a:solidFill>
                <a:latin typeface="Tahoma"/>
                <a:cs typeface="Tahoma"/>
              </a:rPr>
              <a:t>пътека</a:t>
            </a:r>
            <a:r>
              <a:rPr lang="ru-RU" sz="1200" spc="75" dirty="0" smtClean="0">
                <a:solidFill>
                  <a:srgbClr val="305778"/>
                </a:solidFill>
                <a:latin typeface="Tahoma"/>
                <a:cs typeface="Tahoma"/>
              </a:rPr>
              <a:t>, </a:t>
            </a:r>
            <a:r>
              <a:rPr lang="ru-RU" sz="1200" spc="75" dirty="0" err="1" smtClean="0">
                <a:solidFill>
                  <a:srgbClr val="305778"/>
                </a:solidFill>
                <a:latin typeface="Tahoma"/>
                <a:cs typeface="Tahoma"/>
              </a:rPr>
              <a:t>плаж</a:t>
            </a:r>
            <a:r>
              <a:rPr lang="ru-RU" sz="1200" spc="75" dirty="0" smtClean="0">
                <a:solidFill>
                  <a:srgbClr val="305778"/>
                </a:solidFill>
                <a:latin typeface="Tahoma"/>
                <a:cs typeface="Tahoma"/>
              </a:rPr>
              <a:t> или градина, </a:t>
            </a:r>
            <a:r>
              <a:rPr lang="ru-RU" sz="1200" spc="75" dirty="0" err="1" smtClean="0">
                <a:solidFill>
                  <a:srgbClr val="305778"/>
                </a:solidFill>
                <a:latin typeface="Tahoma"/>
                <a:cs typeface="Tahoma"/>
              </a:rPr>
              <a:t>където</a:t>
            </a:r>
            <a:r>
              <a:rPr lang="ru-RU" sz="1200" spc="75" dirty="0" smtClean="0">
                <a:solidFill>
                  <a:srgbClr val="305778"/>
                </a:solidFill>
                <a:latin typeface="Tahoma"/>
                <a:cs typeface="Tahoma"/>
              </a:rPr>
              <a:t> можете да се </a:t>
            </a:r>
            <a:r>
              <a:rPr lang="ru-RU" sz="1200" spc="75" dirty="0" err="1" smtClean="0">
                <a:solidFill>
                  <a:srgbClr val="305778"/>
                </a:solidFill>
                <a:latin typeface="Tahoma"/>
                <a:cs typeface="Tahoma"/>
              </a:rPr>
              <a:t>разхождате</a:t>
            </a:r>
            <a:r>
              <a:rPr lang="ru-RU" sz="1200" spc="75" dirty="0" smtClean="0">
                <a:solidFill>
                  <a:srgbClr val="305778"/>
                </a:solidFill>
                <a:latin typeface="Tahoma"/>
                <a:cs typeface="Tahoma"/>
              </a:rPr>
              <a:t> </a:t>
            </a:r>
            <a:r>
              <a:rPr lang="ru-RU" sz="1200" spc="75" dirty="0" err="1" smtClean="0">
                <a:solidFill>
                  <a:srgbClr val="305778"/>
                </a:solidFill>
                <a:latin typeface="Tahoma"/>
                <a:cs typeface="Tahoma"/>
              </a:rPr>
              <a:t>необезпокоявано</a:t>
            </a:r>
            <a:r>
              <a:rPr lang="ru-RU" sz="1200" spc="75" dirty="0" smtClean="0">
                <a:solidFill>
                  <a:srgbClr val="305778"/>
                </a:solidFill>
                <a:latin typeface="Tahoma"/>
                <a:cs typeface="Tahoma"/>
              </a:rPr>
              <a:t>.</a:t>
            </a:r>
          </a:p>
          <a:p>
            <a:pPr marL="12700">
              <a:lnSpc>
                <a:spcPct val="100000"/>
              </a:lnSpc>
              <a:spcBef>
                <a:spcPts val="105"/>
              </a:spcBef>
              <a:tabLst>
                <a:tab pos="355600" algn="l"/>
              </a:tabLst>
            </a:pPr>
            <a:r>
              <a:rPr lang="ru-RU" sz="1200" b="1" spc="75" dirty="0" smtClean="0">
                <a:solidFill>
                  <a:srgbClr val="305778"/>
                </a:solidFill>
                <a:latin typeface="Tahoma"/>
                <a:cs typeface="Tahoma"/>
              </a:rPr>
              <a:t>2. </a:t>
            </a:r>
            <a:r>
              <a:rPr lang="ru-RU" sz="1200" b="1" spc="-10" dirty="0" err="1" smtClean="0">
                <a:solidFill>
                  <a:srgbClr val="305778"/>
                </a:solidFill>
                <a:latin typeface="Tahoma"/>
                <a:cs typeface="Tahoma"/>
              </a:rPr>
              <a:t>Оставете</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разсейващите</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фактори</a:t>
            </a:r>
            <a:r>
              <a:rPr lang="ru-RU" sz="1200" b="1" spc="-10" dirty="0" smtClean="0">
                <a:solidFill>
                  <a:srgbClr val="305778"/>
                </a:solidFill>
                <a:latin typeface="Tahoma"/>
                <a:cs typeface="Tahoma"/>
              </a:rPr>
              <a:t> зад </a:t>
            </a:r>
            <a:r>
              <a:rPr lang="ru-RU" sz="1200" b="1" spc="-10" dirty="0" err="1" smtClean="0">
                <a:solidFill>
                  <a:srgbClr val="305778"/>
                </a:solidFill>
                <a:latin typeface="Tahoma"/>
                <a:cs typeface="Tahoma"/>
              </a:rPr>
              <a:t>гърба</a:t>
            </a:r>
            <a:r>
              <a:rPr lang="ru-RU" sz="1200" b="1" spc="-10" dirty="0" smtClean="0">
                <a:solidFill>
                  <a:srgbClr val="305778"/>
                </a:solidFill>
                <a:latin typeface="Tahoma"/>
                <a:cs typeface="Tahoma"/>
              </a:rPr>
              <a:t> си</a:t>
            </a:r>
          </a:p>
          <a:p>
            <a:pPr marL="12700">
              <a:lnSpc>
                <a:spcPct val="100000"/>
              </a:lnSpc>
              <a:spcBef>
                <a:spcPts val="105"/>
              </a:spcBef>
              <a:tabLst>
                <a:tab pos="355600" algn="l"/>
              </a:tabLst>
            </a:pPr>
            <a:r>
              <a:rPr lang="ru-RU" sz="1200" dirty="0" err="1" smtClean="0">
                <a:solidFill>
                  <a:srgbClr val="305778"/>
                </a:solidFill>
                <a:latin typeface="Tahoma"/>
                <a:cs typeface="Tahoma"/>
              </a:rPr>
              <a:t>Изключете</a:t>
            </a:r>
            <a:r>
              <a:rPr lang="ru-RU" sz="1200" dirty="0" smtClean="0">
                <a:solidFill>
                  <a:srgbClr val="305778"/>
                </a:solidFill>
                <a:latin typeface="Tahoma"/>
                <a:cs typeface="Tahoma"/>
              </a:rPr>
              <a:t> телефона си или </a:t>
            </a:r>
            <a:r>
              <a:rPr lang="ru-RU" sz="1200" dirty="0" err="1" smtClean="0">
                <a:solidFill>
                  <a:srgbClr val="305778"/>
                </a:solidFill>
                <a:latin typeface="Tahoma"/>
                <a:cs typeface="Tahoma"/>
              </a:rPr>
              <a:t>го</a:t>
            </a:r>
            <a:r>
              <a:rPr lang="ru-RU" sz="1200" dirty="0" smtClean="0">
                <a:solidFill>
                  <a:srgbClr val="305778"/>
                </a:solidFill>
                <a:latin typeface="Tahoma"/>
                <a:cs typeface="Tahoma"/>
              </a:rPr>
              <a:t> </a:t>
            </a:r>
            <a:r>
              <a:rPr lang="ru-RU" sz="1200" dirty="0" err="1" smtClean="0">
                <a:solidFill>
                  <a:srgbClr val="305778"/>
                </a:solidFill>
                <a:latin typeface="Tahoma"/>
                <a:cs typeface="Tahoma"/>
              </a:rPr>
              <a:t>сложете</a:t>
            </a:r>
            <a:r>
              <a:rPr lang="ru-RU" sz="1200" dirty="0" smtClean="0">
                <a:solidFill>
                  <a:srgbClr val="305778"/>
                </a:solidFill>
                <a:latin typeface="Tahoma"/>
                <a:cs typeface="Tahoma"/>
              </a:rPr>
              <a:t> на </a:t>
            </a:r>
            <a:r>
              <a:rPr lang="ru-RU" sz="1200" dirty="0" err="1" smtClean="0">
                <a:solidFill>
                  <a:srgbClr val="305778"/>
                </a:solidFill>
                <a:latin typeface="Tahoma"/>
                <a:cs typeface="Tahoma"/>
              </a:rPr>
              <a:t>безшумен</a:t>
            </a:r>
            <a:r>
              <a:rPr lang="ru-RU" sz="1200" dirty="0" smtClean="0">
                <a:solidFill>
                  <a:srgbClr val="305778"/>
                </a:solidFill>
                <a:latin typeface="Tahoma"/>
                <a:cs typeface="Tahoma"/>
              </a:rPr>
              <a:t> режим. </a:t>
            </a:r>
            <a:r>
              <a:rPr lang="ru-RU" sz="1200" dirty="0" err="1" smtClean="0">
                <a:solidFill>
                  <a:srgbClr val="305778"/>
                </a:solidFill>
                <a:latin typeface="Tahoma"/>
                <a:cs typeface="Tahoma"/>
              </a:rPr>
              <a:t>Избягвайте</a:t>
            </a:r>
            <a:r>
              <a:rPr lang="ru-RU" sz="1200" dirty="0" smtClean="0">
                <a:solidFill>
                  <a:srgbClr val="305778"/>
                </a:solidFill>
                <a:latin typeface="Tahoma"/>
                <a:cs typeface="Tahoma"/>
              </a:rPr>
              <a:t> да </a:t>
            </a:r>
            <a:r>
              <a:rPr lang="ru-RU" sz="1200" dirty="0" err="1" smtClean="0">
                <a:solidFill>
                  <a:srgbClr val="305778"/>
                </a:solidFill>
                <a:latin typeface="Tahoma"/>
                <a:cs typeface="Tahoma"/>
              </a:rPr>
              <a:t>слушате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музика</a:t>
            </a:r>
            <a:r>
              <a:rPr lang="ru-RU" sz="1200" dirty="0" smtClean="0">
                <a:solidFill>
                  <a:srgbClr val="305778"/>
                </a:solidFill>
                <a:latin typeface="Tahoma"/>
                <a:cs typeface="Tahoma"/>
              </a:rPr>
              <a:t> или да говорите.</a:t>
            </a:r>
          </a:p>
          <a:p>
            <a:pPr marL="12700">
              <a:lnSpc>
                <a:spcPct val="100000"/>
              </a:lnSpc>
              <a:spcBef>
                <a:spcPts val="105"/>
              </a:spcBef>
              <a:tabLst>
                <a:tab pos="355600" algn="l"/>
              </a:tabLst>
            </a:pPr>
            <a:r>
              <a:rPr lang="ru-RU" sz="1200" b="1" spc="-10" dirty="0" smtClean="0">
                <a:solidFill>
                  <a:srgbClr val="305778"/>
                </a:solidFill>
                <a:latin typeface="Tahoma"/>
                <a:cs typeface="Tahoma"/>
              </a:rPr>
              <a:t>3. </a:t>
            </a:r>
            <a:r>
              <a:rPr lang="bg-BG" sz="1200" b="1" spc="-25" dirty="0" smtClean="0">
                <a:solidFill>
                  <a:srgbClr val="305778"/>
                </a:solidFill>
                <a:latin typeface="Tahoma"/>
                <a:cs typeface="Tahoma"/>
              </a:rPr>
              <a:t>Вървете бавно и тихо</a:t>
            </a:r>
            <a:endParaRPr lang="bg-BG" sz="1200" dirty="0">
              <a:latin typeface="Tahoma"/>
              <a:cs typeface="Tahoma"/>
            </a:endParaRPr>
          </a:p>
          <a:p>
            <a:pPr marL="12700">
              <a:lnSpc>
                <a:spcPct val="100000"/>
              </a:lnSpc>
              <a:spcBef>
                <a:spcPts val="105"/>
              </a:spcBef>
              <a:tabLst>
                <a:tab pos="355600" algn="l"/>
              </a:tabLst>
            </a:pPr>
            <a:r>
              <a:rPr lang="ru-RU" sz="1200" spc="90" dirty="0" smtClean="0">
                <a:solidFill>
                  <a:srgbClr val="305778"/>
                </a:solidFill>
                <a:latin typeface="Tahoma"/>
                <a:cs typeface="Tahoma"/>
              </a:rPr>
              <a:t>Движете се с </a:t>
            </a:r>
            <a:r>
              <a:rPr lang="ru-RU" sz="1200" spc="90" dirty="0" err="1" smtClean="0">
                <a:solidFill>
                  <a:srgbClr val="305778"/>
                </a:solidFill>
                <a:latin typeface="Tahoma"/>
                <a:cs typeface="Tahoma"/>
              </a:rPr>
              <a:t>по-бавно</a:t>
            </a:r>
            <a:r>
              <a:rPr lang="ru-RU" sz="1200" spc="90" dirty="0" smtClean="0">
                <a:solidFill>
                  <a:srgbClr val="305778"/>
                </a:solidFill>
                <a:latin typeface="Tahoma"/>
                <a:cs typeface="Tahoma"/>
              </a:rPr>
              <a:t> темпо от </a:t>
            </a:r>
            <a:r>
              <a:rPr lang="ru-RU" sz="1200" spc="90" dirty="0" err="1" smtClean="0">
                <a:solidFill>
                  <a:srgbClr val="305778"/>
                </a:solidFill>
                <a:latin typeface="Tahoma"/>
                <a:cs typeface="Tahoma"/>
              </a:rPr>
              <a:t>обикновено</a:t>
            </a:r>
            <a:r>
              <a:rPr lang="ru-RU" sz="1200" spc="90" dirty="0" smtClean="0">
                <a:solidFill>
                  <a:srgbClr val="305778"/>
                </a:solidFill>
                <a:latin typeface="Tahoma"/>
                <a:cs typeface="Tahoma"/>
              </a:rPr>
              <a:t>. </a:t>
            </a:r>
            <a:r>
              <a:rPr lang="ru-RU" sz="1200" spc="90" dirty="0" err="1" smtClean="0">
                <a:solidFill>
                  <a:srgbClr val="305778"/>
                </a:solidFill>
                <a:latin typeface="Tahoma"/>
                <a:cs typeface="Tahoma"/>
              </a:rPr>
              <a:t>Ходете</a:t>
            </a:r>
            <a:r>
              <a:rPr lang="ru-RU" sz="1200" spc="90" dirty="0" smtClean="0">
                <a:solidFill>
                  <a:srgbClr val="305778"/>
                </a:solidFill>
                <a:latin typeface="Tahoma"/>
                <a:cs typeface="Tahoma"/>
              </a:rPr>
              <a:t> </a:t>
            </a:r>
            <a:r>
              <a:rPr lang="ru-RU" sz="1200" spc="90" dirty="0" err="1" smtClean="0">
                <a:solidFill>
                  <a:srgbClr val="305778"/>
                </a:solidFill>
                <a:latin typeface="Tahoma"/>
                <a:cs typeface="Tahoma"/>
              </a:rPr>
              <a:t>мълчаливо</a:t>
            </a:r>
            <a:r>
              <a:rPr lang="ru-RU" sz="1200" spc="90" dirty="0" smtClean="0">
                <a:solidFill>
                  <a:srgbClr val="305778"/>
                </a:solidFill>
                <a:latin typeface="Tahoma"/>
                <a:cs typeface="Tahoma"/>
              </a:rPr>
              <a:t>, </a:t>
            </a:r>
            <a:r>
              <a:rPr lang="ru-RU" sz="1200" spc="90" dirty="0" err="1" smtClean="0">
                <a:solidFill>
                  <a:srgbClr val="305778"/>
                </a:solidFill>
                <a:latin typeface="Tahoma"/>
                <a:cs typeface="Tahoma"/>
              </a:rPr>
              <a:t>като</a:t>
            </a:r>
            <a:r>
              <a:rPr lang="ru-RU" sz="1200" spc="90" dirty="0" smtClean="0">
                <a:solidFill>
                  <a:srgbClr val="305778"/>
                </a:solidFill>
                <a:latin typeface="Tahoma"/>
                <a:cs typeface="Tahoma"/>
              </a:rPr>
              <a:t> правите чести паузи.</a:t>
            </a:r>
          </a:p>
          <a:p>
            <a:pPr marL="12700">
              <a:lnSpc>
                <a:spcPct val="100000"/>
              </a:lnSpc>
              <a:spcBef>
                <a:spcPts val="105"/>
              </a:spcBef>
              <a:tabLst>
                <a:tab pos="355600" algn="l"/>
              </a:tabLst>
            </a:pPr>
            <a:r>
              <a:rPr lang="ru-RU" sz="1200" b="1" spc="90" dirty="0" smtClean="0">
                <a:solidFill>
                  <a:srgbClr val="305778"/>
                </a:solidFill>
                <a:latin typeface="Tahoma"/>
                <a:cs typeface="Tahoma"/>
              </a:rPr>
              <a:t>4. </a:t>
            </a:r>
            <a:r>
              <a:rPr lang="bg-BG" sz="1200" b="1" spc="-10" dirty="0" smtClean="0">
                <a:solidFill>
                  <a:srgbClr val="305778"/>
                </a:solidFill>
                <a:latin typeface="Tahoma"/>
                <a:cs typeface="Tahoma"/>
              </a:rPr>
              <a:t>Ангажирайте всяко сетиво</a:t>
            </a:r>
            <a:endParaRPr sz="1200" dirty="0">
              <a:latin typeface="Tahoma"/>
              <a:cs typeface="Tahoma"/>
            </a:endParaRPr>
          </a:p>
          <a:p>
            <a:pPr marL="756285" lvl="1" indent="-286385">
              <a:lnSpc>
                <a:spcPct val="100000"/>
              </a:lnSpc>
              <a:buClr>
                <a:srgbClr val="000000"/>
              </a:buClr>
              <a:buFont typeface="Arial MT"/>
              <a:buChar char="•"/>
              <a:tabLst>
                <a:tab pos="756285" algn="l"/>
              </a:tabLst>
            </a:pPr>
            <a:r>
              <a:rPr lang="ru-RU" sz="1200" dirty="0" smtClean="0">
                <a:solidFill>
                  <a:srgbClr val="305778"/>
                </a:solidFill>
                <a:latin typeface="Tahoma"/>
                <a:cs typeface="Tahoma"/>
              </a:rPr>
              <a:t>Зрение: </a:t>
            </a:r>
            <a:r>
              <a:rPr lang="ru-RU" sz="1200" dirty="0" err="1" smtClean="0">
                <a:solidFill>
                  <a:srgbClr val="305778"/>
                </a:solidFill>
                <a:latin typeface="Tahoma"/>
                <a:cs typeface="Tahoma"/>
              </a:rPr>
              <a:t>Забелязвайте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цветове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форми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светлинни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шарки</a:t>
            </a:r>
            <a:r>
              <a:rPr lang="ru-RU" sz="1200" dirty="0" smtClean="0">
                <a:solidFill>
                  <a:srgbClr val="305778"/>
                </a:solidFill>
                <a:latin typeface="Tahoma"/>
                <a:cs typeface="Tahoma"/>
              </a:rPr>
              <a:t> и движение.</a:t>
            </a:r>
          </a:p>
          <a:p>
            <a:pPr marL="756285" lvl="1" indent="-286385">
              <a:lnSpc>
                <a:spcPct val="100000"/>
              </a:lnSpc>
              <a:buClr>
                <a:srgbClr val="000000"/>
              </a:buClr>
              <a:buFont typeface="Arial MT"/>
              <a:buChar char="•"/>
              <a:tabLst>
                <a:tab pos="756285" algn="l"/>
              </a:tabLst>
            </a:pPr>
            <a:r>
              <a:rPr lang="ru-RU" sz="1200" dirty="0" smtClean="0">
                <a:solidFill>
                  <a:srgbClr val="305778"/>
                </a:solidFill>
                <a:latin typeface="Tahoma"/>
                <a:cs typeface="Tahoma"/>
              </a:rPr>
              <a:t>Звук: Слушайте </a:t>
            </a:r>
            <a:r>
              <a:rPr lang="ru-RU" sz="1200" dirty="0" err="1" smtClean="0">
                <a:solidFill>
                  <a:srgbClr val="305778"/>
                </a:solidFill>
                <a:latin typeface="Tahoma"/>
                <a:cs typeface="Tahoma"/>
              </a:rPr>
              <a:t>птици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вятър</a:t>
            </a:r>
            <a:r>
              <a:rPr lang="ru-RU" sz="1200" dirty="0" smtClean="0">
                <a:solidFill>
                  <a:srgbClr val="305778"/>
                </a:solidFill>
                <a:latin typeface="Tahoma"/>
                <a:cs typeface="Tahoma"/>
              </a:rPr>
              <a:t>, </a:t>
            </a:r>
            <a:r>
              <a:rPr lang="ru-RU" sz="1200" dirty="0" err="1" smtClean="0">
                <a:solidFill>
                  <a:srgbClr val="305778"/>
                </a:solidFill>
                <a:latin typeface="Tahoma"/>
                <a:cs typeface="Tahoma"/>
              </a:rPr>
              <a:t>стъпки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шумолене</a:t>
            </a:r>
            <a:r>
              <a:rPr lang="ru-RU" sz="1200" dirty="0" smtClean="0">
                <a:solidFill>
                  <a:srgbClr val="305778"/>
                </a:solidFill>
                <a:latin typeface="Tahoma"/>
                <a:cs typeface="Tahoma"/>
              </a:rPr>
              <a:t> на листа.</a:t>
            </a:r>
          </a:p>
          <a:p>
            <a:pPr marL="756285" lvl="1" indent="-286385">
              <a:lnSpc>
                <a:spcPct val="100000"/>
              </a:lnSpc>
              <a:buClr>
                <a:srgbClr val="000000"/>
              </a:buClr>
              <a:buFont typeface="Arial MT"/>
              <a:buChar char="•"/>
              <a:tabLst>
                <a:tab pos="756285" algn="l"/>
              </a:tabLst>
            </a:pPr>
            <a:r>
              <a:rPr lang="ru-RU" sz="1200" dirty="0" smtClean="0">
                <a:solidFill>
                  <a:srgbClr val="305778"/>
                </a:solidFill>
                <a:latin typeface="Tahoma"/>
                <a:cs typeface="Tahoma"/>
              </a:rPr>
              <a:t>Обоняние: </a:t>
            </a:r>
            <a:r>
              <a:rPr lang="ru-RU" sz="1200" dirty="0" err="1" smtClean="0">
                <a:solidFill>
                  <a:srgbClr val="305778"/>
                </a:solidFill>
                <a:latin typeface="Tahoma"/>
                <a:cs typeface="Tahoma"/>
              </a:rPr>
              <a:t>Вдишвайте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дълбоко</a:t>
            </a:r>
            <a:r>
              <a:rPr lang="ru-RU" sz="1200" dirty="0" smtClean="0">
                <a:solidFill>
                  <a:srgbClr val="305778"/>
                </a:solidFill>
                <a:latin typeface="Tahoma"/>
                <a:cs typeface="Tahoma"/>
              </a:rPr>
              <a:t> и </a:t>
            </a:r>
            <a:r>
              <a:rPr lang="ru-RU" sz="1200" dirty="0" err="1" smtClean="0">
                <a:solidFill>
                  <a:srgbClr val="305778"/>
                </a:solidFill>
                <a:latin typeface="Tahoma"/>
                <a:cs typeface="Tahoma"/>
              </a:rPr>
              <a:t>разпознавайте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аромати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земя</a:t>
            </a:r>
            <a:r>
              <a:rPr lang="ru-RU" sz="1200" dirty="0" smtClean="0">
                <a:solidFill>
                  <a:srgbClr val="305778"/>
                </a:solidFill>
                <a:latin typeface="Tahoma"/>
                <a:cs typeface="Tahoma"/>
              </a:rPr>
              <a:t>, цветя, </a:t>
            </a:r>
            <a:r>
              <a:rPr lang="ru-RU" sz="1200" dirty="0" err="1" smtClean="0">
                <a:solidFill>
                  <a:srgbClr val="305778"/>
                </a:solidFill>
                <a:latin typeface="Tahoma"/>
                <a:cs typeface="Tahoma"/>
              </a:rPr>
              <a:t>дъжд</a:t>
            </a:r>
            <a:r>
              <a:rPr lang="ru-RU" sz="1200" dirty="0" smtClean="0">
                <a:solidFill>
                  <a:srgbClr val="305778"/>
                </a:solidFill>
                <a:latin typeface="Tahoma"/>
                <a:cs typeface="Tahoma"/>
              </a:rPr>
              <a:t>).</a:t>
            </a:r>
          </a:p>
          <a:p>
            <a:pPr marL="756285" lvl="1" indent="-286385">
              <a:lnSpc>
                <a:spcPct val="100000"/>
              </a:lnSpc>
              <a:buClr>
                <a:srgbClr val="000000"/>
              </a:buClr>
              <a:buFont typeface="Arial MT"/>
              <a:buChar char="•"/>
              <a:tabLst>
                <a:tab pos="756285" algn="l"/>
              </a:tabLst>
            </a:pPr>
            <a:r>
              <a:rPr lang="ru-RU" sz="1200" dirty="0" err="1" smtClean="0">
                <a:solidFill>
                  <a:srgbClr val="305778"/>
                </a:solidFill>
                <a:latin typeface="Tahoma"/>
                <a:cs typeface="Tahoma"/>
              </a:rPr>
              <a:t>Допир</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Почувствайте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кората</a:t>
            </a:r>
            <a:r>
              <a:rPr lang="ru-RU" sz="1200" dirty="0" smtClean="0">
                <a:solidFill>
                  <a:srgbClr val="305778"/>
                </a:solidFill>
                <a:latin typeface="Tahoma"/>
                <a:cs typeface="Tahoma"/>
              </a:rPr>
              <a:t> на </a:t>
            </a:r>
            <a:r>
              <a:rPr lang="ru-RU" sz="1200" dirty="0" err="1" smtClean="0">
                <a:solidFill>
                  <a:srgbClr val="305778"/>
                </a:solidFill>
                <a:latin typeface="Tahoma"/>
                <a:cs typeface="Tahoma"/>
              </a:rPr>
              <a:t>дърветата</a:t>
            </a:r>
            <a:r>
              <a:rPr lang="ru-RU" sz="1200" dirty="0" smtClean="0">
                <a:solidFill>
                  <a:srgbClr val="305778"/>
                </a:solidFill>
                <a:latin typeface="Tahoma"/>
                <a:cs typeface="Tahoma"/>
              </a:rPr>
              <a:t>, скалите, </a:t>
            </a:r>
            <a:r>
              <a:rPr lang="ru-RU" sz="1200" dirty="0" err="1" smtClean="0">
                <a:solidFill>
                  <a:srgbClr val="305778"/>
                </a:solidFill>
                <a:latin typeface="Tahoma"/>
                <a:cs typeface="Tahoma"/>
              </a:rPr>
              <a:t>листата</a:t>
            </a:r>
            <a:r>
              <a:rPr lang="ru-RU" sz="1200" dirty="0" smtClean="0">
                <a:solidFill>
                  <a:srgbClr val="305778"/>
                </a:solidFill>
                <a:latin typeface="Tahoma"/>
                <a:cs typeface="Tahoma"/>
              </a:rPr>
              <a:t> или </a:t>
            </a:r>
            <a:r>
              <a:rPr lang="ru-RU" sz="1200" dirty="0" err="1" smtClean="0">
                <a:solidFill>
                  <a:srgbClr val="305778"/>
                </a:solidFill>
                <a:latin typeface="Tahoma"/>
                <a:cs typeface="Tahoma"/>
              </a:rPr>
              <a:t>почвата</a:t>
            </a:r>
            <a:r>
              <a:rPr lang="ru-RU" sz="1200" dirty="0" smtClean="0">
                <a:solidFill>
                  <a:srgbClr val="305778"/>
                </a:solidFill>
                <a:latin typeface="Tahoma"/>
                <a:cs typeface="Tahoma"/>
              </a:rPr>
              <a:t>.</a:t>
            </a:r>
          </a:p>
          <a:p>
            <a:pPr marL="756285" lvl="1" indent="-286385">
              <a:lnSpc>
                <a:spcPct val="100000"/>
              </a:lnSpc>
              <a:buClr>
                <a:srgbClr val="000000"/>
              </a:buClr>
              <a:buFont typeface="Arial MT"/>
              <a:buChar char="•"/>
              <a:tabLst>
                <a:tab pos="756285" algn="l"/>
              </a:tabLst>
            </a:pPr>
            <a:r>
              <a:rPr lang="ru-RU" sz="1200" dirty="0" smtClean="0">
                <a:solidFill>
                  <a:srgbClr val="305778"/>
                </a:solidFill>
                <a:latin typeface="Tahoma"/>
                <a:cs typeface="Tahoma"/>
              </a:rPr>
              <a:t>Вкус (</a:t>
            </a:r>
            <a:r>
              <a:rPr lang="ru-RU" sz="1200" dirty="0" err="1" smtClean="0">
                <a:solidFill>
                  <a:srgbClr val="305778"/>
                </a:solidFill>
                <a:latin typeface="Tahoma"/>
                <a:cs typeface="Tahoma"/>
              </a:rPr>
              <a:t>ако</a:t>
            </a:r>
            <a:r>
              <a:rPr lang="ru-RU" sz="1200" dirty="0" smtClean="0">
                <a:solidFill>
                  <a:srgbClr val="305778"/>
                </a:solidFill>
                <a:latin typeface="Tahoma"/>
                <a:cs typeface="Tahoma"/>
              </a:rPr>
              <a:t> е безопасно): </a:t>
            </a:r>
            <a:r>
              <a:rPr lang="ru-RU" sz="1200" dirty="0" err="1" smtClean="0">
                <a:solidFill>
                  <a:srgbClr val="305778"/>
                </a:solidFill>
                <a:latin typeface="Tahoma"/>
                <a:cs typeface="Tahoma"/>
              </a:rPr>
              <a:t>Опитайте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въздуха</a:t>
            </a:r>
            <a:r>
              <a:rPr lang="ru-RU" sz="1200" dirty="0" smtClean="0">
                <a:solidFill>
                  <a:srgbClr val="305778"/>
                </a:solidFill>
                <a:latin typeface="Tahoma"/>
                <a:cs typeface="Tahoma"/>
              </a:rPr>
              <a:t> или </a:t>
            </a:r>
            <a:r>
              <a:rPr lang="ru-RU" sz="1200" dirty="0" err="1" smtClean="0">
                <a:solidFill>
                  <a:srgbClr val="305778"/>
                </a:solidFill>
                <a:latin typeface="Tahoma"/>
                <a:cs typeface="Tahoma"/>
              </a:rPr>
              <a:t>ядливите</a:t>
            </a:r>
            <a:r>
              <a:rPr lang="ru-RU" sz="1200" dirty="0" smtClean="0">
                <a:solidFill>
                  <a:srgbClr val="305778"/>
                </a:solidFill>
                <a:latin typeface="Tahoma"/>
                <a:cs typeface="Tahoma"/>
              </a:rPr>
              <a:t> растения.</a:t>
            </a:r>
          </a:p>
          <a:p>
            <a:pPr marL="469900" lvl="1">
              <a:lnSpc>
                <a:spcPct val="100000"/>
              </a:lnSpc>
              <a:buClr>
                <a:srgbClr val="000000"/>
              </a:buClr>
              <a:tabLst>
                <a:tab pos="756285" algn="l"/>
              </a:tabLst>
            </a:pPr>
            <a:r>
              <a:rPr lang="ru-RU" sz="1200" b="1" spc="-10" dirty="0" smtClean="0">
                <a:solidFill>
                  <a:srgbClr val="305778"/>
                </a:solidFill>
                <a:latin typeface="Tahoma"/>
                <a:cs typeface="Tahoma"/>
              </a:rPr>
              <a:t>5. Пауза и </a:t>
            </a:r>
            <a:r>
              <a:rPr lang="ru-RU" sz="1200" b="1" spc="-10" dirty="0" err="1" smtClean="0">
                <a:solidFill>
                  <a:srgbClr val="305778"/>
                </a:solidFill>
                <a:latin typeface="Tahoma"/>
                <a:cs typeface="Tahoma"/>
              </a:rPr>
              <a:t>размисъл</a:t>
            </a:r>
            <a:endParaRPr lang="ru-RU" sz="1200" b="1" spc="-10" dirty="0" smtClean="0">
              <a:solidFill>
                <a:srgbClr val="305778"/>
              </a:solidFill>
              <a:latin typeface="Tahoma"/>
              <a:cs typeface="Tahoma"/>
            </a:endParaRPr>
          </a:p>
          <a:p>
            <a:pPr marL="469900" lvl="1">
              <a:lnSpc>
                <a:spcPct val="100000"/>
              </a:lnSpc>
              <a:buClr>
                <a:srgbClr val="000000"/>
              </a:buClr>
              <a:tabLst>
                <a:tab pos="756285" algn="l"/>
              </a:tabLst>
            </a:pPr>
            <a:r>
              <a:rPr lang="ru-RU" sz="1200" spc="-10" dirty="0" smtClean="0">
                <a:solidFill>
                  <a:srgbClr val="305778"/>
                </a:solidFill>
                <a:latin typeface="Tahoma"/>
                <a:cs typeface="Tahoma"/>
              </a:rPr>
              <a:t>Спирайте от </a:t>
            </a:r>
            <a:r>
              <a:rPr lang="ru-RU" sz="1200" spc="-10" dirty="0" err="1" smtClean="0">
                <a:solidFill>
                  <a:srgbClr val="305778"/>
                </a:solidFill>
                <a:latin typeface="Tahoma"/>
                <a:cs typeface="Tahoma"/>
              </a:rPr>
              <a:t>време</a:t>
            </a:r>
            <a:r>
              <a:rPr lang="ru-RU" sz="1200" spc="-10" dirty="0" smtClean="0">
                <a:solidFill>
                  <a:srgbClr val="305778"/>
                </a:solidFill>
                <a:latin typeface="Tahoma"/>
                <a:cs typeface="Tahoma"/>
              </a:rPr>
              <a:t> на </a:t>
            </a:r>
            <a:r>
              <a:rPr lang="ru-RU" sz="1200" spc="-10" dirty="0" err="1" smtClean="0">
                <a:solidFill>
                  <a:srgbClr val="305778"/>
                </a:solidFill>
                <a:latin typeface="Tahoma"/>
                <a:cs typeface="Tahoma"/>
              </a:rPr>
              <a:t>време</a:t>
            </a:r>
            <a:r>
              <a:rPr lang="ru-RU" sz="1200" spc="-10" dirty="0" smtClean="0">
                <a:solidFill>
                  <a:srgbClr val="305778"/>
                </a:solidFill>
                <a:latin typeface="Tahoma"/>
                <a:cs typeface="Tahoma"/>
              </a:rPr>
              <a:t>, за да </a:t>
            </a:r>
            <a:r>
              <a:rPr lang="ru-RU" sz="1200" spc="-10" dirty="0" err="1" smtClean="0">
                <a:solidFill>
                  <a:srgbClr val="305778"/>
                </a:solidFill>
                <a:latin typeface="Tahoma"/>
                <a:cs typeface="Tahoma"/>
              </a:rPr>
              <a:t>погълнете</a:t>
            </a:r>
            <a:r>
              <a:rPr lang="ru-RU" sz="1200" spc="-10" dirty="0" smtClean="0">
                <a:solidFill>
                  <a:srgbClr val="305778"/>
                </a:solidFill>
                <a:latin typeface="Tahoma"/>
                <a:cs typeface="Tahoma"/>
              </a:rPr>
              <a:t> момента. Можете да затворите очи, за да </a:t>
            </a:r>
            <a:r>
              <a:rPr lang="ru-RU" sz="1200" spc="-10" dirty="0" err="1" smtClean="0">
                <a:solidFill>
                  <a:srgbClr val="305778"/>
                </a:solidFill>
                <a:latin typeface="Tahoma"/>
                <a:cs typeface="Tahoma"/>
              </a:rPr>
              <a:t>засилите</a:t>
            </a:r>
            <a:r>
              <a:rPr lang="ru-RU" sz="1200" spc="-10" dirty="0" smtClean="0">
                <a:solidFill>
                  <a:srgbClr val="305778"/>
                </a:solidFill>
                <a:latin typeface="Tahoma"/>
                <a:cs typeface="Tahoma"/>
              </a:rPr>
              <a:t> </a:t>
            </a:r>
            <a:r>
              <a:rPr lang="ru-RU" sz="1200" spc="-10" dirty="0" err="1" smtClean="0">
                <a:solidFill>
                  <a:srgbClr val="305778"/>
                </a:solidFill>
                <a:latin typeface="Tahoma"/>
                <a:cs typeface="Tahoma"/>
              </a:rPr>
              <a:t>невизуалните</a:t>
            </a:r>
            <a:r>
              <a:rPr lang="ru-RU" sz="1200" spc="-10" dirty="0" smtClean="0">
                <a:solidFill>
                  <a:srgbClr val="305778"/>
                </a:solidFill>
                <a:latin typeface="Tahoma"/>
                <a:cs typeface="Tahoma"/>
              </a:rPr>
              <a:t> </a:t>
            </a:r>
            <a:r>
              <a:rPr lang="ru-RU" sz="1200" spc="-10" dirty="0" err="1" smtClean="0">
                <a:solidFill>
                  <a:srgbClr val="305778"/>
                </a:solidFill>
                <a:latin typeface="Tahoma"/>
                <a:cs typeface="Tahoma"/>
              </a:rPr>
              <a:t>сетива</a:t>
            </a:r>
            <a:r>
              <a:rPr lang="ru-RU" sz="1200" spc="-10" dirty="0" smtClean="0">
                <a:solidFill>
                  <a:srgbClr val="305778"/>
                </a:solidFill>
                <a:latin typeface="Tahoma"/>
                <a:cs typeface="Tahoma"/>
              </a:rPr>
              <a:t>.</a:t>
            </a:r>
          </a:p>
          <a:p>
            <a:pPr marL="469900" lvl="1">
              <a:lnSpc>
                <a:spcPct val="100000"/>
              </a:lnSpc>
              <a:buClr>
                <a:srgbClr val="000000"/>
              </a:buClr>
              <a:tabLst>
                <a:tab pos="756285" algn="l"/>
              </a:tabLst>
            </a:pPr>
            <a:r>
              <a:rPr lang="ru-RU" sz="1200" b="1" spc="-10" dirty="0" smtClean="0">
                <a:solidFill>
                  <a:srgbClr val="305778"/>
                </a:solidFill>
                <a:latin typeface="Tahoma"/>
                <a:cs typeface="Tahoma"/>
              </a:rPr>
              <a:t>6. По </a:t>
            </a:r>
            <a:r>
              <a:rPr lang="ru-RU" sz="1200" b="1" spc="-10" dirty="0" err="1" smtClean="0">
                <a:solidFill>
                  <a:srgbClr val="305778"/>
                </a:solidFill>
                <a:latin typeface="Tahoma"/>
                <a:cs typeface="Tahoma"/>
              </a:rPr>
              <a:t>избор</a:t>
            </a:r>
            <a:r>
              <a:rPr lang="ru-RU" sz="1200" b="1" spc="-10" dirty="0" smtClean="0">
                <a:solidFill>
                  <a:srgbClr val="305778"/>
                </a:solidFill>
                <a:latin typeface="Tahoma"/>
                <a:cs typeface="Tahoma"/>
              </a:rPr>
              <a:t>: </a:t>
            </a:r>
            <a:r>
              <a:rPr lang="ru-RU" sz="1200" spc="-10" dirty="0" err="1" smtClean="0">
                <a:solidFill>
                  <a:srgbClr val="305778"/>
                </a:solidFill>
                <a:latin typeface="Tahoma"/>
                <a:cs typeface="Tahoma"/>
              </a:rPr>
              <a:t>Водете</a:t>
            </a:r>
            <a:r>
              <a:rPr lang="ru-RU" sz="1200" spc="-10" dirty="0" smtClean="0">
                <a:solidFill>
                  <a:srgbClr val="305778"/>
                </a:solidFill>
                <a:latin typeface="Tahoma"/>
                <a:cs typeface="Tahoma"/>
              </a:rPr>
              <a:t> си дневник. След </a:t>
            </a:r>
            <a:r>
              <a:rPr lang="ru-RU" sz="1200" spc="-10" dirty="0" err="1" smtClean="0">
                <a:solidFill>
                  <a:srgbClr val="305778"/>
                </a:solidFill>
                <a:latin typeface="Tahoma"/>
                <a:cs typeface="Tahoma"/>
              </a:rPr>
              <a:t>това</a:t>
            </a:r>
            <a:r>
              <a:rPr lang="ru-RU" sz="1200" spc="-10" dirty="0" smtClean="0">
                <a:solidFill>
                  <a:srgbClr val="305778"/>
                </a:solidFill>
                <a:latin typeface="Tahoma"/>
                <a:cs typeface="Tahoma"/>
              </a:rPr>
              <a:t>: запишете </a:t>
            </a:r>
            <a:r>
              <a:rPr lang="ru-RU" sz="1200" spc="-10" dirty="0" err="1" smtClean="0">
                <a:solidFill>
                  <a:srgbClr val="305778"/>
                </a:solidFill>
                <a:latin typeface="Tahoma"/>
                <a:cs typeface="Tahoma"/>
              </a:rPr>
              <a:t>какво</a:t>
            </a:r>
            <a:r>
              <a:rPr lang="ru-RU" sz="1200" spc="-10" dirty="0" smtClean="0">
                <a:solidFill>
                  <a:srgbClr val="305778"/>
                </a:solidFill>
                <a:latin typeface="Tahoma"/>
                <a:cs typeface="Tahoma"/>
              </a:rPr>
              <a:t> </a:t>
            </a:r>
            <a:r>
              <a:rPr lang="ru-RU" sz="1200" spc="-10" dirty="0" err="1" smtClean="0">
                <a:solidFill>
                  <a:srgbClr val="305778"/>
                </a:solidFill>
                <a:latin typeface="Tahoma"/>
                <a:cs typeface="Tahoma"/>
              </a:rPr>
              <a:t>сте</a:t>
            </a:r>
            <a:r>
              <a:rPr lang="ru-RU" sz="1200" spc="-10" dirty="0" smtClean="0">
                <a:solidFill>
                  <a:srgbClr val="305778"/>
                </a:solidFill>
                <a:latin typeface="Tahoma"/>
                <a:cs typeface="Tahoma"/>
              </a:rPr>
              <a:t> </a:t>
            </a:r>
            <a:r>
              <a:rPr lang="ru-RU" sz="1200" spc="-10" dirty="0" err="1" smtClean="0">
                <a:solidFill>
                  <a:srgbClr val="305778"/>
                </a:solidFill>
                <a:latin typeface="Tahoma"/>
                <a:cs typeface="Tahoma"/>
              </a:rPr>
              <a:t>преживели</a:t>
            </a:r>
            <a:r>
              <a:rPr lang="ru-RU" sz="1200" spc="-10" dirty="0" smtClean="0">
                <a:solidFill>
                  <a:srgbClr val="305778"/>
                </a:solidFill>
                <a:latin typeface="Tahoma"/>
                <a:cs typeface="Tahoma"/>
              </a:rPr>
              <a:t> и как </a:t>
            </a:r>
            <a:r>
              <a:rPr lang="ru-RU" sz="1200" spc="-10" dirty="0" err="1" smtClean="0">
                <a:solidFill>
                  <a:srgbClr val="305778"/>
                </a:solidFill>
                <a:latin typeface="Tahoma"/>
                <a:cs typeface="Tahoma"/>
              </a:rPr>
              <a:t>ви</a:t>
            </a:r>
            <a:r>
              <a:rPr lang="ru-RU" sz="1200" spc="-10" dirty="0" smtClean="0">
                <a:solidFill>
                  <a:srgbClr val="305778"/>
                </a:solidFill>
                <a:latin typeface="Tahoma"/>
                <a:cs typeface="Tahoma"/>
              </a:rPr>
              <a:t> е </a:t>
            </a:r>
            <a:r>
              <a:rPr lang="ru-RU" sz="1200" spc="-10" dirty="0" err="1" smtClean="0">
                <a:solidFill>
                  <a:srgbClr val="305778"/>
                </a:solidFill>
                <a:latin typeface="Tahoma"/>
                <a:cs typeface="Tahoma"/>
              </a:rPr>
              <a:t>накарало</a:t>
            </a:r>
            <a:r>
              <a:rPr lang="ru-RU" sz="1200" spc="-10" dirty="0" smtClean="0">
                <a:solidFill>
                  <a:srgbClr val="305778"/>
                </a:solidFill>
                <a:latin typeface="Tahoma"/>
                <a:cs typeface="Tahoma"/>
              </a:rPr>
              <a:t> да се </a:t>
            </a:r>
            <a:r>
              <a:rPr lang="ru-RU" sz="1200" spc="-10" dirty="0" err="1" smtClean="0">
                <a:solidFill>
                  <a:srgbClr val="305778"/>
                </a:solidFill>
                <a:latin typeface="Tahoma"/>
                <a:cs typeface="Tahoma"/>
              </a:rPr>
              <a:t>почувствате</a:t>
            </a:r>
            <a:r>
              <a:rPr lang="ru-RU" sz="1200" spc="-10" dirty="0" smtClean="0">
                <a:solidFill>
                  <a:srgbClr val="305778"/>
                </a:solidFill>
                <a:latin typeface="Tahoma"/>
                <a:cs typeface="Tahoma"/>
              </a:rPr>
              <a:t>.</a:t>
            </a:r>
            <a:endParaRPr sz="1200" dirty="0">
              <a:latin typeface="Tahoma"/>
              <a:cs typeface="Tahoma"/>
            </a:endParaRPr>
          </a:p>
        </p:txBody>
      </p:sp>
      <p:sp>
        <p:nvSpPr>
          <p:cNvPr id="4" name="object 4"/>
          <p:cNvSpPr txBox="1">
            <a:spLocks noGrp="1"/>
          </p:cNvSpPr>
          <p:nvPr>
            <p:ph type="title"/>
          </p:nvPr>
        </p:nvSpPr>
        <p:spPr>
          <a:xfrm>
            <a:off x="320446" y="127254"/>
            <a:ext cx="3637279" cy="1166345"/>
          </a:xfrm>
          <a:prstGeom prst="rect">
            <a:avLst/>
          </a:prstGeom>
        </p:spPr>
        <p:txBody>
          <a:bodyPr vert="horz" wrap="square" lIns="0" tIns="12065" rIns="0" bIns="0" rtlCol="0">
            <a:spAutoFit/>
          </a:bodyPr>
          <a:lstStyle/>
          <a:p>
            <a:pPr marL="12700" marR="5080" algn="ctr">
              <a:lnSpc>
                <a:spcPct val="100000"/>
              </a:lnSpc>
              <a:spcBef>
                <a:spcPts val="95"/>
              </a:spcBef>
            </a:pPr>
            <a:r>
              <a:rPr lang="bg-BG" spc="55" dirty="0" smtClean="0">
                <a:solidFill>
                  <a:srgbClr val="FFAB40"/>
                </a:solidFill>
              </a:rPr>
              <a:t>Някои съвети при</a:t>
            </a:r>
            <a:r>
              <a:rPr spc="-85" dirty="0" smtClean="0">
                <a:solidFill>
                  <a:srgbClr val="FFAB40"/>
                </a:solidFill>
              </a:rPr>
              <a:t> </a:t>
            </a:r>
            <a:r>
              <a:rPr lang="bg-BG" spc="50" dirty="0">
                <a:solidFill>
                  <a:srgbClr val="FFAB40"/>
                </a:solidFill>
              </a:rPr>
              <a:t>сензорна потапяща разходка</a:t>
            </a:r>
          </a:p>
        </p:txBody>
      </p:sp>
      <p:pic>
        <p:nvPicPr>
          <p:cNvPr id="5" name="object 5"/>
          <p:cNvPicPr/>
          <p:nvPr/>
        </p:nvPicPr>
        <p:blipFill>
          <a:blip r:embed="rId2" cstate="print"/>
          <a:stretch>
            <a:fillRect/>
          </a:stretch>
        </p:blipFill>
        <p:spPr>
          <a:xfrm>
            <a:off x="4887976" y="0"/>
            <a:ext cx="3352800" cy="122872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2282" y="1963927"/>
            <a:ext cx="4906645" cy="3018134"/>
          </a:xfrm>
          <a:prstGeom prst="rect">
            <a:avLst/>
          </a:prstGeom>
        </p:spPr>
        <p:txBody>
          <a:bodyPr vert="horz" wrap="square" lIns="0" tIns="12065" rIns="0" bIns="0" rtlCol="0">
            <a:spAutoFit/>
          </a:bodyPr>
          <a:lstStyle/>
          <a:p>
            <a:pPr marL="12700">
              <a:lnSpc>
                <a:spcPct val="100000"/>
              </a:lnSpc>
              <a:spcBef>
                <a:spcPts val="95"/>
              </a:spcBef>
            </a:pPr>
            <a:r>
              <a:rPr lang="ru-RU" sz="1600" spc="60" dirty="0" err="1" smtClean="0">
                <a:solidFill>
                  <a:srgbClr val="305778"/>
                </a:solidFill>
                <a:latin typeface="Tahoma"/>
                <a:cs typeface="Tahoma"/>
              </a:rPr>
              <a:t>Опитайте</a:t>
            </a:r>
            <a:r>
              <a:rPr lang="ru-RU" sz="1600" spc="60" dirty="0" smtClean="0">
                <a:solidFill>
                  <a:srgbClr val="305778"/>
                </a:solidFill>
                <a:latin typeface="Tahoma"/>
                <a:cs typeface="Tahoma"/>
              </a:rPr>
              <a:t> се да </a:t>
            </a:r>
            <a:r>
              <a:rPr lang="ru-RU" sz="1600" spc="60" dirty="0" err="1" smtClean="0">
                <a:solidFill>
                  <a:srgbClr val="305778"/>
                </a:solidFill>
                <a:latin typeface="Tahoma"/>
                <a:cs typeface="Tahoma"/>
              </a:rPr>
              <a:t>мислите</a:t>
            </a:r>
            <a:r>
              <a:rPr lang="ru-RU" sz="1600" spc="60" dirty="0" smtClean="0">
                <a:solidFill>
                  <a:srgbClr val="305778"/>
                </a:solidFill>
                <a:latin typeface="Tahoma"/>
                <a:cs typeface="Tahoma"/>
              </a:rPr>
              <a:t> за </a:t>
            </a:r>
            <a:r>
              <a:rPr lang="ru-RU" sz="1600" spc="60" dirty="0" err="1" smtClean="0">
                <a:solidFill>
                  <a:srgbClr val="305778"/>
                </a:solidFill>
                <a:latin typeface="Tahoma"/>
                <a:cs typeface="Tahoma"/>
              </a:rPr>
              <a:t>някой</a:t>
            </a:r>
            <a:r>
              <a:rPr lang="ru-RU" sz="1600" spc="60" dirty="0" smtClean="0">
                <a:solidFill>
                  <a:srgbClr val="305778"/>
                </a:solidFill>
                <a:latin typeface="Tahoma"/>
                <a:cs typeface="Tahoma"/>
              </a:rPr>
              <a:t> друг </a:t>
            </a:r>
            <a:r>
              <a:rPr lang="ru-RU" sz="1600" spc="60" dirty="0" err="1" smtClean="0">
                <a:solidFill>
                  <a:srgbClr val="305778"/>
                </a:solidFill>
                <a:latin typeface="Tahoma"/>
                <a:cs typeface="Tahoma"/>
              </a:rPr>
              <a:t>наум</a:t>
            </a:r>
            <a:r>
              <a:rPr lang="ru-RU" sz="1600" spc="60" dirty="0" smtClean="0">
                <a:solidFill>
                  <a:srgbClr val="305778"/>
                </a:solidFill>
                <a:latin typeface="Tahoma"/>
                <a:cs typeface="Tahoma"/>
              </a:rPr>
              <a:t>.</a:t>
            </a:r>
          </a:p>
          <a:p>
            <a:pPr marL="12700">
              <a:lnSpc>
                <a:spcPct val="100000"/>
              </a:lnSpc>
              <a:spcBef>
                <a:spcPts val="95"/>
              </a:spcBef>
            </a:pPr>
            <a:r>
              <a:rPr lang="ru-RU" sz="1600" spc="60" dirty="0" smtClean="0">
                <a:solidFill>
                  <a:srgbClr val="305778"/>
                </a:solidFill>
                <a:latin typeface="Tahoma"/>
                <a:cs typeface="Tahoma"/>
              </a:rPr>
              <a:t>След </a:t>
            </a:r>
            <a:r>
              <a:rPr lang="ru-RU" sz="1600" spc="60" dirty="0" err="1" smtClean="0">
                <a:solidFill>
                  <a:srgbClr val="305778"/>
                </a:solidFill>
                <a:latin typeface="Tahoma"/>
                <a:cs typeface="Tahoma"/>
              </a:rPr>
              <a:t>това</a:t>
            </a:r>
            <a:r>
              <a:rPr lang="ru-RU" sz="1600" spc="60" dirty="0" smtClean="0">
                <a:solidFill>
                  <a:srgbClr val="305778"/>
                </a:solidFill>
                <a:latin typeface="Tahoma"/>
                <a:cs typeface="Tahoma"/>
              </a:rPr>
              <a:t> кажете на глас </a:t>
            </a:r>
            <a:r>
              <a:rPr lang="ru-RU" sz="1600" spc="60" dirty="0" err="1" smtClean="0">
                <a:solidFill>
                  <a:srgbClr val="305778"/>
                </a:solidFill>
                <a:latin typeface="Tahoma"/>
                <a:cs typeface="Tahoma"/>
              </a:rPr>
              <a:t>тази</a:t>
            </a:r>
            <a:r>
              <a:rPr lang="ru-RU" sz="1600" spc="60" dirty="0" smtClean="0">
                <a:solidFill>
                  <a:srgbClr val="305778"/>
                </a:solidFill>
                <a:latin typeface="Tahoma"/>
                <a:cs typeface="Tahoma"/>
              </a:rPr>
              <a:t> фраза:</a:t>
            </a:r>
          </a:p>
          <a:p>
            <a:pPr marL="12700">
              <a:lnSpc>
                <a:spcPct val="100000"/>
              </a:lnSpc>
              <a:spcBef>
                <a:spcPts val="95"/>
              </a:spcBef>
            </a:pPr>
            <a:r>
              <a:rPr lang="ru-RU" sz="1600" spc="60" dirty="0" smtClean="0">
                <a:solidFill>
                  <a:srgbClr val="305778"/>
                </a:solidFill>
                <a:latin typeface="Tahoma"/>
                <a:cs typeface="Tahoma"/>
              </a:rPr>
              <a:t>„</a:t>
            </a:r>
            <a:r>
              <a:rPr lang="ru-RU" sz="1600" spc="60" dirty="0" err="1" smtClean="0">
                <a:solidFill>
                  <a:srgbClr val="305778"/>
                </a:solidFill>
                <a:latin typeface="Tahoma"/>
                <a:cs typeface="Tahoma"/>
              </a:rPr>
              <a:t>Нека</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бъдеш</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щастлив</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Нека</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бъдеш</a:t>
            </a:r>
            <a:r>
              <a:rPr lang="ru-RU" sz="1600" spc="60" dirty="0" smtClean="0">
                <a:solidFill>
                  <a:srgbClr val="305778"/>
                </a:solidFill>
                <a:latin typeface="Tahoma"/>
                <a:cs typeface="Tahoma"/>
              </a:rPr>
              <a:t> здрав. </a:t>
            </a:r>
            <a:r>
              <a:rPr lang="ru-RU" sz="1600" spc="60" dirty="0" err="1" smtClean="0">
                <a:solidFill>
                  <a:srgbClr val="305778"/>
                </a:solidFill>
                <a:latin typeface="Tahoma"/>
                <a:cs typeface="Tahoma"/>
              </a:rPr>
              <a:t>Нека</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бъдеш</a:t>
            </a:r>
            <a:r>
              <a:rPr lang="ru-RU" sz="1600" spc="60" dirty="0" smtClean="0">
                <a:solidFill>
                  <a:srgbClr val="305778"/>
                </a:solidFill>
                <a:latin typeface="Tahoma"/>
                <a:cs typeface="Tahoma"/>
              </a:rPr>
              <a:t> в </a:t>
            </a:r>
            <a:r>
              <a:rPr lang="ru-RU" sz="1600" spc="60" dirty="0" err="1" smtClean="0">
                <a:solidFill>
                  <a:srgbClr val="305778"/>
                </a:solidFill>
                <a:latin typeface="Tahoma"/>
                <a:cs typeface="Tahoma"/>
              </a:rPr>
              <a:t>безопасност</a:t>
            </a:r>
            <a:r>
              <a:rPr lang="ru-RU" sz="1600" spc="60" dirty="0" smtClean="0">
                <a:solidFill>
                  <a:srgbClr val="305778"/>
                </a:solidFill>
                <a:latin typeface="Tahoma"/>
                <a:cs typeface="Tahoma"/>
              </a:rPr>
              <a:t>.“</a:t>
            </a:r>
          </a:p>
          <a:p>
            <a:pPr marL="12700">
              <a:lnSpc>
                <a:spcPct val="100000"/>
              </a:lnSpc>
              <a:spcBef>
                <a:spcPts val="95"/>
              </a:spcBef>
            </a:pPr>
            <a:r>
              <a:rPr lang="ru-RU" sz="1600" spc="60" dirty="0" smtClean="0">
                <a:solidFill>
                  <a:srgbClr val="305778"/>
                </a:solidFill>
                <a:latin typeface="Tahoma"/>
                <a:cs typeface="Tahoma"/>
              </a:rPr>
              <a:t>Можете да </a:t>
            </a:r>
            <a:r>
              <a:rPr lang="ru-RU" sz="1600" spc="60" dirty="0" err="1" smtClean="0">
                <a:solidFill>
                  <a:srgbClr val="305778"/>
                </a:solidFill>
                <a:latin typeface="Tahoma"/>
                <a:cs typeface="Tahoma"/>
              </a:rPr>
              <a:t>насочите</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тези</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позитивни</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мисли</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към</a:t>
            </a:r>
            <a:r>
              <a:rPr lang="ru-RU" sz="1600" spc="60" dirty="0" smtClean="0">
                <a:solidFill>
                  <a:srgbClr val="305778"/>
                </a:solidFill>
                <a:latin typeface="Tahoma"/>
                <a:cs typeface="Tahoma"/>
              </a:rPr>
              <a:t> себе си, </a:t>
            </a:r>
            <a:r>
              <a:rPr lang="ru-RU" sz="1600" spc="60" dirty="0" err="1" smtClean="0">
                <a:solidFill>
                  <a:srgbClr val="305778"/>
                </a:solidFill>
                <a:latin typeface="Tahoma"/>
                <a:cs typeface="Tahoma"/>
              </a:rPr>
              <a:t>към</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някого</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когото</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обичате</a:t>
            </a:r>
            <a:r>
              <a:rPr lang="ru-RU" sz="1600" spc="60" dirty="0" smtClean="0">
                <a:solidFill>
                  <a:srgbClr val="305778"/>
                </a:solidFill>
                <a:latin typeface="Tahoma"/>
                <a:cs typeface="Tahoma"/>
              </a:rPr>
              <a:t>, или </a:t>
            </a:r>
            <a:r>
              <a:rPr lang="ru-RU" sz="1600" spc="60" dirty="0" err="1" smtClean="0">
                <a:solidFill>
                  <a:srgbClr val="305778"/>
                </a:solidFill>
                <a:latin typeface="Tahoma"/>
                <a:cs typeface="Tahoma"/>
              </a:rPr>
              <a:t>към</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някого</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когото</a:t>
            </a:r>
            <a:r>
              <a:rPr lang="ru-RU" sz="1600" spc="60" dirty="0" smtClean="0">
                <a:solidFill>
                  <a:srgbClr val="305778"/>
                </a:solidFill>
                <a:latin typeface="Tahoma"/>
                <a:cs typeface="Tahoma"/>
              </a:rPr>
              <a:t> не </a:t>
            </a:r>
            <a:r>
              <a:rPr lang="ru-RU" sz="1600" spc="60" dirty="0" err="1" smtClean="0">
                <a:solidFill>
                  <a:srgbClr val="305778"/>
                </a:solidFill>
                <a:latin typeface="Tahoma"/>
                <a:cs typeface="Tahoma"/>
              </a:rPr>
              <a:t>харесвате</a:t>
            </a:r>
            <a:r>
              <a:rPr lang="ru-RU" sz="1600" spc="60" dirty="0" smtClean="0">
                <a:solidFill>
                  <a:srgbClr val="305778"/>
                </a:solidFill>
                <a:latin typeface="Tahoma"/>
                <a:cs typeface="Tahoma"/>
              </a:rPr>
              <a:t> </a:t>
            </a:r>
            <a:r>
              <a:rPr lang="ru-RU" sz="1600" spc="60" dirty="0" err="1" smtClean="0">
                <a:solidFill>
                  <a:srgbClr val="305778"/>
                </a:solidFill>
                <a:latin typeface="Tahoma"/>
                <a:cs typeface="Tahoma"/>
              </a:rPr>
              <a:t>особено</a:t>
            </a:r>
            <a:r>
              <a:rPr lang="ru-RU" sz="1600" spc="60" dirty="0" smtClean="0">
                <a:solidFill>
                  <a:srgbClr val="305778"/>
                </a:solidFill>
                <a:latin typeface="Tahoma"/>
                <a:cs typeface="Tahoma"/>
              </a:rPr>
              <a:t> в момента.</a:t>
            </a:r>
          </a:p>
          <a:p>
            <a:pPr marL="12700">
              <a:lnSpc>
                <a:spcPct val="100000"/>
              </a:lnSpc>
              <a:spcBef>
                <a:spcPts val="95"/>
              </a:spcBef>
            </a:pPr>
            <a:r>
              <a:rPr lang="ru-RU" sz="1600" spc="60" dirty="0" err="1" smtClean="0">
                <a:solidFill>
                  <a:srgbClr val="305778"/>
                </a:solidFill>
                <a:latin typeface="Tahoma"/>
                <a:cs typeface="Tahoma"/>
              </a:rPr>
              <a:t>Всъщност</a:t>
            </a:r>
            <a:r>
              <a:rPr lang="ru-RU" sz="1600" spc="60" dirty="0" smtClean="0">
                <a:solidFill>
                  <a:srgbClr val="305778"/>
                </a:solidFill>
                <a:latin typeface="Tahoma"/>
                <a:cs typeface="Tahoma"/>
              </a:rPr>
              <a:t> е </a:t>
            </a:r>
            <a:r>
              <a:rPr lang="ru-RU" sz="1600" spc="60" dirty="0" err="1" smtClean="0">
                <a:solidFill>
                  <a:srgbClr val="305778"/>
                </a:solidFill>
                <a:latin typeface="Tahoma"/>
                <a:cs typeface="Tahoma"/>
              </a:rPr>
              <a:t>установено</a:t>
            </a:r>
            <a:r>
              <a:rPr lang="ru-RU" sz="1600" spc="60" dirty="0" smtClean="0">
                <a:solidFill>
                  <a:srgbClr val="305778"/>
                </a:solidFill>
                <a:latin typeface="Tahoma"/>
                <a:cs typeface="Tahoma"/>
              </a:rPr>
              <a:t>, че </a:t>
            </a:r>
            <a:r>
              <a:rPr lang="ru-RU" sz="1600" spc="60" dirty="0" err="1" smtClean="0">
                <a:solidFill>
                  <a:srgbClr val="305778"/>
                </a:solidFill>
                <a:latin typeface="Tahoma"/>
                <a:cs typeface="Tahoma"/>
              </a:rPr>
              <a:t>медитацията</a:t>
            </a:r>
            <a:r>
              <a:rPr lang="ru-RU" sz="1600" spc="60" dirty="0" smtClean="0">
                <a:solidFill>
                  <a:srgbClr val="305778"/>
                </a:solidFill>
                <a:latin typeface="Tahoma"/>
                <a:cs typeface="Tahoma"/>
              </a:rPr>
              <a:t> на </a:t>
            </a:r>
            <a:r>
              <a:rPr lang="ru-RU" sz="1600" spc="60" dirty="0" err="1" smtClean="0">
                <a:solidFill>
                  <a:srgbClr val="305778"/>
                </a:solidFill>
                <a:latin typeface="Tahoma"/>
                <a:cs typeface="Tahoma"/>
              </a:rPr>
              <a:t>любящата</a:t>
            </a:r>
            <a:r>
              <a:rPr lang="ru-RU" sz="1600" spc="60" dirty="0" smtClean="0">
                <a:solidFill>
                  <a:srgbClr val="305778"/>
                </a:solidFill>
                <a:latin typeface="Tahoma"/>
                <a:cs typeface="Tahoma"/>
              </a:rPr>
              <a:t> доброта </a:t>
            </a:r>
            <a:r>
              <a:rPr lang="ru-RU" sz="1600" spc="60" dirty="0" err="1" smtClean="0">
                <a:solidFill>
                  <a:srgbClr val="305778"/>
                </a:solidFill>
                <a:latin typeface="Tahoma"/>
                <a:cs typeface="Tahoma"/>
              </a:rPr>
              <a:t>помага</a:t>
            </a:r>
            <a:r>
              <a:rPr lang="ru-RU" sz="1600" spc="60" dirty="0" smtClean="0">
                <a:solidFill>
                  <a:srgbClr val="305778"/>
                </a:solidFill>
                <a:latin typeface="Tahoma"/>
                <a:cs typeface="Tahoma"/>
              </a:rPr>
              <a:t> за </a:t>
            </a:r>
            <a:r>
              <a:rPr lang="ru-RU" sz="1600" spc="60" dirty="0" err="1" smtClean="0">
                <a:solidFill>
                  <a:srgbClr val="305778"/>
                </a:solidFill>
                <a:latin typeface="Tahoma"/>
                <a:cs typeface="Tahoma"/>
              </a:rPr>
              <a:t>подобряване</a:t>
            </a:r>
            <a:r>
              <a:rPr lang="ru-RU" sz="1600" spc="60" dirty="0" smtClean="0">
                <a:solidFill>
                  <a:srgbClr val="305778"/>
                </a:solidFill>
                <a:latin typeface="Tahoma"/>
                <a:cs typeface="Tahoma"/>
              </a:rPr>
              <a:t> на </a:t>
            </a:r>
            <a:r>
              <a:rPr lang="ru-RU" sz="1600" spc="60" dirty="0" err="1" smtClean="0">
                <a:solidFill>
                  <a:srgbClr val="305778"/>
                </a:solidFill>
                <a:latin typeface="Tahoma"/>
                <a:cs typeface="Tahoma"/>
              </a:rPr>
              <a:t>самочувствието</a:t>
            </a:r>
            <a:r>
              <a:rPr lang="ru-RU" sz="1600" spc="60" dirty="0" smtClean="0">
                <a:solidFill>
                  <a:srgbClr val="305778"/>
                </a:solidFill>
                <a:latin typeface="Tahoma"/>
                <a:cs typeface="Tahoma"/>
              </a:rPr>
              <a:t> и </a:t>
            </a:r>
            <a:r>
              <a:rPr lang="ru-RU" sz="1600" spc="60" dirty="0" err="1" smtClean="0">
                <a:solidFill>
                  <a:srgbClr val="305778"/>
                </a:solidFill>
                <a:latin typeface="Tahoma"/>
                <a:cs typeface="Tahoma"/>
              </a:rPr>
              <a:t>дори</a:t>
            </a:r>
            <a:r>
              <a:rPr lang="ru-RU" sz="1600" spc="60" dirty="0" smtClean="0">
                <a:solidFill>
                  <a:srgbClr val="305778"/>
                </a:solidFill>
                <a:latin typeface="Tahoma"/>
                <a:cs typeface="Tahoma"/>
              </a:rPr>
              <a:t> за </a:t>
            </a:r>
            <a:r>
              <a:rPr lang="ru-RU" sz="1600" spc="60" dirty="0" err="1" smtClean="0">
                <a:solidFill>
                  <a:srgbClr val="305778"/>
                </a:solidFill>
                <a:latin typeface="Tahoma"/>
                <a:cs typeface="Tahoma"/>
              </a:rPr>
              <a:t>разрешаване</a:t>
            </a:r>
            <a:r>
              <a:rPr lang="ru-RU" sz="1600" spc="60" dirty="0" smtClean="0">
                <a:solidFill>
                  <a:srgbClr val="305778"/>
                </a:solidFill>
                <a:latin typeface="Tahoma"/>
                <a:cs typeface="Tahoma"/>
              </a:rPr>
              <a:t> на </a:t>
            </a:r>
            <a:r>
              <a:rPr lang="ru-RU" sz="1600" spc="60" dirty="0" err="1" smtClean="0">
                <a:solidFill>
                  <a:srgbClr val="305778"/>
                </a:solidFill>
                <a:latin typeface="Tahoma"/>
                <a:cs typeface="Tahoma"/>
              </a:rPr>
              <a:t>конфликти</a:t>
            </a:r>
            <a:r>
              <a:rPr lang="ru-RU" sz="1600" spc="60" dirty="0" smtClean="0">
                <a:solidFill>
                  <a:srgbClr val="305778"/>
                </a:solidFill>
                <a:latin typeface="Tahoma"/>
                <a:cs typeface="Tahoma"/>
              </a:rPr>
              <a:t>.</a:t>
            </a:r>
            <a:endParaRPr sz="1600" dirty="0">
              <a:latin typeface="Tahoma"/>
              <a:cs typeface="Tahoma"/>
            </a:endParaRPr>
          </a:p>
        </p:txBody>
      </p:sp>
      <p:sp>
        <p:nvSpPr>
          <p:cNvPr id="3" name="object 3"/>
          <p:cNvSpPr txBox="1">
            <a:spLocks noGrp="1"/>
          </p:cNvSpPr>
          <p:nvPr>
            <p:ph type="title"/>
          </p:nvPr>
        </p:nvSpPr>
        <p:spPr>
          <a:xfrm>
            <a:off x="78739" y="12903"/>
            <a:ext cx="8296021" cy="618810"/>
          </a:xfrm>
          <a:prstGeom prst="rect">
            <a:avLst/>
          </a:prstGeom>
        </p:spPr>
        <p:txBody>
          <a:bodyPr vert="horz" wrap="square" lIns="0" tIns="231825" rIns="0" bIns="0" rtlCol="0">
            <a:spAutoFit/>
          </a:bodyPr>
          <a:lstStyle/>
          <a:p>
            <a:pPr marL="1435100">
              <a:lnSpc>
                <a:spcPct val="100000"/>
              </a:lnSpc>
              <a:spcBef>
                <a:spcPts val="95"/>
              </a:spcBef>
            </a:pPr>
            <a:r>
              <a:rPr lang="bg-BG" spc="55" dirty="0"/>
              <a:t>Медитацията на любящата доброта</a:t>
            </a:r>
            <a:endParaRPr spc="40" dirty="0"/>
          </a:p>
        </p:txBody>
      </p:sp>
      <p:pic>
        <p:nvPicPr>
          <p:cNvPr id="4" name="object 4"/>
          <p:cNvPicPr/>
          <p:nvPr/>
        </p:nvPicPr>
        <p:blipFill>
          <a:blip r:embed="rId2" cstate="print"/>
          <a:stretch>
            <a:fillRect/>
          </a:stretch>
        </p:blipFill>
        <p:spPr>
          <a:xfrm>
            <a:off x="5828410" y="1938018"/>
            <a:ext cx="3227450" cy="320548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751199" y="1949634"/>
            <a:ext cx="4311015" cy="1275080"/>
            <a:chOff x="0" y="0"/>
            <a:chExt cx="4311015" cy="1275080"/>
          </a:xfrm>
        </p:grpSpPr>
        <p:sp>
          <p:nvSpPr>
            <p:cNvPr id="3" name="object 3"/>
            <p:cNvSpPr/>
            <p:nvPr/>
          </p:nvSpPr>
          <p:spPr>
            <a:xfrm>
              <a:off x="0" y="0"/>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D2BA"/>
            </a:solidFill>
          </p:spPr>
          <p:txBody>
            <a:bodyPr wrap="square" lIns="0" tIns="0" rIns="0" bIns="0" rtlCol="0"/>
            <a:lstStyle/>
            <a:p>
              <a:endParaRPr/>
            </a:p>
          </p:txBody>
        </p:sp>
        <p:pic>
          <p:nvPicPr>
            <p:cNvPr id="4" name="object 4"/>
            <p:cNvPicPr/>
            <p:nvPr/>
          </p:nvPicPr>
          <p:blipFill>
            <a:blip r:embed="rId2" cstate="print"/>
            <a:stretch>
              <a:fillRect/>
            </a:stretch>
          </p:blipFill>
          <p:spPr>
            <a:xfrm>
              <a:off x="0" y="102107"/>
              <a:ext cx="1218438" cy="1067562"/>
            </a:xfrm>
            <a:prstGeom prst="rect">
              <a:avLst/>
            </a:prstGeom>
          </p:spPr>
        </p:pic>
      </p:grpSp>
      <p:sp>
        <p:nvSpPr>
          <p:cNvPr id="5" name="object 5"/>
          <p:cNvSpPr txBox="1"/>
          <p:nvPr/>
        </p:nvSpPr>
        <p:spPr>
          <a:xfrm>
            <a:off x="4495800" y="2270857"/>
            <a:ext cx="3110230" cy="849630"/>
          </a:xfrm>
          <a:prstGeom prst="rect">
            <a:avLst/>
          </a:prstGeom>
        </p:spPr>
        <p:txBody>
          <a:bodyPr vert="horz" wrap="square" lIns="0" tIns="12700" rIns="0" bIns="0" rtlCol="0">
            <a:spAutoFit/>
          </a:bodyPr>
          <a:lstStyle/>
          <a:p>
            <a:pPr marL="12700" marR="5080" indent="68580">
              <a:lnSpc>
                <a:spcPct val="108100"/>
              </a:lnSpc>
              <a:spcBef>
                <a:spcPts val="100"/>
              </a:spcBef>
            </a:pPr>
            <a:r>
              <a:rPr sz="2500" b="1" dirty="0">
                <a:solidFill>
                  <a:srgbClr val="FFFFFF"/>
                </a:solidFill>
                <a:latin typeface="Cambria"/>
                <a:cs typeface="Cambria"/>
              </a:rPr>
              <a:t>Rainbow</a:t>
            </a:r>
            <a:r>
              <a:rPr sz="2500" b="1" spc="95" dirty="0">
                <a:solidFill>
                  <a:srgbClr val="FFFFFF"/>
                </a:solidFill>
                <a:latin typeface="Cambria"/>
                <a:cs typeface="Cambria"/>
              </a:rPr>
              <a:t> </a:t>
            </a:r>
            <a:r>
              <a:rPr sz="2500" b="1" spc="-10" dirty="0">
                <a:solidFill>
                  <a:srgbClr val="FFFFFF"/>
                </a:solidFill>
                <a:latin typeface="Cambria"/>
                <a:cs typeface="Cambria"/>
              </a:rPr>
              <a:t>Relaxation </a:t>
            </a:r>
            <a:r>
              <a:rPr sz="2500" b="1" dirty="0">
                <a:solidFill>
                  <a:srgbClr val="FFFFFF"/>
                </a:solidFill>
                <a:latin typeface="Cambria"/>
                <a:cs typeface="Cambria"/>
              </a:rPr>
              <a:t>Painting</a:t>
            </a:r>
            <a:r>
              <a:rPr sz="2500" b="1" spc="135" dirty="0">
                <a:solidFill>
                  <a:srgbClr val="FFFFFF"/>
                </a:solidFill>
                <a:latin typeface="Cambria"/>
                <a:cs typeface="Cambria"/>
              </a:rPr>
              <a:t> </a:t>
            </a:r>
            <a:r>
              <a:rPr sz="2500" b="1" spc="60" dirty="0">
                <a:solidFill>
                  <a:srgbClr val="FFFFFF"/>
                </a:solidFill>
                <a:latin typeface="Cambria"/>
                <a:cs typeface="Cambria"/>
              </a:rPr>
              <a:t>the</a:t>
            </a:r>
            <a:r>
              <a:rPr sz="2500" b="1" spc="100" dirty="0">
                <a:solidFill>
                  <a:srgbClr val="FFFFFF"/>
                </a:solidFill>
                <a:latin typeface="Cambria"/>
                <a:cs typeface="Cambria"/>
              </a:rPr>
              <a:t> </a:t>
            </a:r>
            <a:r>
              <a:rPr sz="2500" b="1" spc="55" dirty="0">
                <a:solidFill>
                  <a:srgbClr val="FFFFFF"/>
                </a:solidFill>
                <a:latin typeface="Cambria"/>
                <a:cs typeface="Cambria"/>
              </a:rPr>
              <a:t>Sky</a:t>
            </a:r>
            <a:endParaRPr sz="2500" dirty="0">
              <a:latin typeface="Cambria"/>
              <a:cs typeface="Cambria"/>
            </a:endParaRPr>
          </a:p>
        </p:txBody>
      </p:sp>
      <p:pic>
        <p:nvPicPr>
          <p:cNvPr id="8" name="object 8"/>
          <p:cNvPicPr/>
          <p:nvPr/>
        </p:nvPicPr>
        <p:blipFill>
          <a:blip r:embed="rId3" cstate="print"/>
          <a:stretch>
            <a:fillRect/>
          </a:stretch>
        </p:blipFill>
        <p:spPr>
          <a:xfrm>
            <a:off x="1839833" y="3250691"/>
            <a:ext cx="459486" cy="374141"/>
          </a:xfrm>
          <a:prstGeom prst="rect">
            <a:avLst/>
          </a:prstGeom>
        </p:spPr>
      </p:pic>
      <p:pic>
        <p:nvPicPr>
          <p:cNvPr id="9" name="object 9"/>
          <p:cNvPicPr/>
          <p:nvPr/>
        </p:nvPicPr>
        <p:blipFill>
          <a:blip r:embed="rId4" cstate="print"/>
          <a:stretch>
            <a:fillRect/>
          </a:stretch>
        </p:blipFill>
        <p:spPr>
          <a:xfrm>
            <a:off x="1951190" y="2952230"/>
            <a:ext cx="459486" cy="374142"/>
          </a:xfrm>
          <a:prstGeom prst="rect">
            <a:avLst/>
          </a:prstGeom>
        </p:spPr>
      </p:pic>
      <p:grpSp>
        <p:nvGrpSpPr>
          <p:cNvPr id="10" name="object 10"/>
          <p:cNvGrpSpPr/>
          <p:nvPr/>
        </p:nvGrpSpPr>
        <p:grpSpPr>
          <a:xfrm>
            <a:off x="2133600" y="2727318"/>
            <a:ext cx="1305857" cy="749132"/>
            <a:chOff x="2133600" y="2727318"/>
            <a:chExt cx="1305857" cy="749132"/>
          </a:xfrm>
        </p:grpSpPr>
        <p:pic>
          <p:nvPicPr>
            <p:cNvPr id="11" name="object 11"/>
            <p:cNvPicPr/>
            <p:nvPr/>
          </p:nvPicPr>
          <p:blipFill>
            <a:blip r:embed="rId5" cstate="print"/>
            <a:stretch>
              <a:fillRect/>
            </a:stretch>
          </p:blipFill>
          <p:spPr>
            <a:xfrm>
              <a:off x="2133600" y="2765159"/>
              <a:ext cx="459486" cy="374142"/>
            </a:xfrm>
            <a:prstGeom prst="rect">
              <a:avLst/>
            </a:prstGeom>
          </p:spPr>
        </p:pic>
        <p:pic>
          <p:nvPicPr>
            <p:cNvPr id="12" name="object 12"/>
            <p:cNvPicPr/>
            <p:nvPr/>
          </p:nvPicPr>
          <p:blipFill>
            <a:blip r:embed="rId6" cstate="print"/>
            <a:stretch>
              <a:fillRect/>
            </a:stretch>
          </p:blipFill>
          <p:spPr>
            <a:xfrm>
              <a:off x="2441914" y="2727318"/>
              <a:ext cx="459486" cy="374142"/>
            </a:xfrm>
            <a:prstGeom prst="rect">
              <a:avLst/>
            </a:prstGeom>
          </p:spPr>
        </p:pic>
        <p:pic>
          <p:nvPicPr>
            <p:cNvPr id="13" name="object 13"/>
            <p:cNvPicPr/>
            <p:nvPr/>
          </p:nvPicPr>
          <p:blipFill>
            <a:blip r:embed="rId7" cstate="print"/>
            <a:stretch>
              <a:fillRect/>
            </a:stretch>
          </p:blipFill>
          <p:spPr>
            <a:xfrm>
              <a:off x="2743200" y="2876550"/>
              <a:ext cx="459486" cy="374141"/>
            </a:xfrm>
            <a:prstGeom prst="rect">
              <a:avLst/>
            </a:prstGeom>
          </p:spPr>
        </p:pic>
        <p:pic>
          <p:nvPicPr>
            <p:cNvPr id="14" name="object 14"/>
            <p:cNvPicPr/>
            <p:nvPr/>
          </p:nvPicPr>
          <p:blipFill>
            <a:blip r:embed="rId8" cstate="print"/>
            <a:stretch>
              <a:fillRect/>
            </a:stretch>
          </p:blipFill>
          <p:spPr>
            <a:xfrm>
              <a:off x="2979971" y="3102308"/>
              <a:ext cx="459486" cy="374142"/>
            </a:xfrm>
            <a:prstGeom prst="rect">
              <a:avLst/>
            </a:prstGeom>
          </p:spPr>
        </p:pic>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81000" y="666750"/>
            <a:ext cx="8423884" cy="4229353"/>
            <a:chOff x="0" y="1274699"/>
            <a:chExt cx="4888861" cy="3869054"/>
          </a:xfrm>
        </p:grpSpPr>
        <p:sp>
          <p:nvSpPr>
            <p:cNvPr id="3" name="object 3"/>
            <p:cNvSpPr/>
            <p:nvPr/>
          </p:nvSpPr>
          <p:spPr>
            <a:xfrm>
              <a:off x="0" y="1274699"/>
              <a:ext cx="4876800" cy="3869054"/>
            </a:xfrm>
            <a:custGeom>
              <a:avLst/>
              <a:gdLst/>
              <a:ahLst/>
              <a:cxnLst/>
              <a:rect l="l" t="t" r="r" b="b"/>
              <a:pathLst>
                <a:path w="4876800" h="3869054">
                  <a:moveTo>
                    <a:pt x="4876800" y="0"/>
                  </a:moveTo>
                  <a:lnTo>
                    <a:pt x="0" y="0"/>
                  </a:lnTo>
                  <a:lnTo>
                    <a:pt x="0" y="3868801"/>
                  </a:lnTo>
                  <a:lnTo>
                    <a:pt x="4876800" y="3868801"/>
                  </a:lnTo>
                  <a:lnTo>
                    <a:pt x="4876800" y="0"/>
                  </a:lnTo>
                  <a:close/>
                </a:path>
              </a:pathLst>
            </a:custGeom>
            <a:solidFill>
              <a:srgbClr val="ECD2BA"/>
            </a:solidFill>
          </p:spPr>
          <p:txBody>
            <a:bodyPr wrap="square" lIns="0" tIns="0" rIns="0" bIns="0" rtlCol="0"/>
            <a:lstStyle/>
            <a:p>
              <a:endParaRPr/>
            </a:p>
          </p:txBody>
        </p:sp>
        <p:sp>
          <p:nvSpPr>
            <p:cNvPr id="4" name="object 4"/>
            <p:cNvSpPr/>
            <p:nvPr/>
          </p:nvSpPr>
          <p:spPr>
            <a:xfrm>
              <a:off x="12061" y="2262937"/>
              <a:ext cx="4876800" cy="1275080"/>
            </a:xfrm>
            <a:custGeom>
              <a:avLst/>
              <a:gdLst/>
              <a:ahLst/>
              <a:cxnLst/>
              <a:rect l="l" t="t" r="r" b="b"/>
              <a:pathLst>
                <a:path w="4876800" h="1275080">
                  <a:moveTo>
                    <a:pt x="4876800" y="0"/>
                  </a:moveTo>
                  <a:lnTo>
                    <a:pt x="0" y="0"/>
                  </a:lnTo>
                  <a:lnTo>
                    <a:pt x="0" y="1274699"/>
                  </a:lnTo>
                  <a:lnTo>
                    <a:pt x="4876800" y="1274699"/>
                  </a:lnTo>
                  <a:lnTo>
                    <a:pt x="4876800" y="0"/>
                  </a:lnTo>
                  <a:close/>
                </a:path>
              </a:pathLst>
            </a:custGeom>
            <a:solidFill>
              <a:srgbClr val="F38022"/>
            </a:solidFill>
          </p:spPr>
          <p:txBody>
            <a:bodyPr wrap="square" lIns="0" tIns="0" rIns="0" bIns="0" rtlCol="0"/>
            <a:lstStyle/>
            <a:p>
              <a:endParaRPr/>
            </a:p>
          </p:txBody>
        </p:sp>
        <p:pic>
          <p:nvPicPr>
            <p:cNvPr id="6" name="object 6"/>
            <p:cNvPicPr/>
            <p:nvPr/>
          </p:nvPicPr>
          <p:blipFill>
            <a:blip r:embed="rId2" cstate="print"/>
            <a:stretch>
              <a:fillRect/>
            </a:stretch>
          </p:blipFill>
          <p:spPr>
            <a:xfrm>
              <a:off x="265339" y="2487219"/>
              <a:ext cx="1425702" cy="1050798"/>
            </a:xfrm>
            <a:prstGeom prst="rect">
              <a:avLst/>
            </a:prstGeom>
          </p:spPr>
        </p:pic>
      </p:grpSp>
      <p:sp>
        <p:nvSpPr>
          <p:cNvPr id="7" name="object 7"/>
          <p:cNvSpPr txBox="1">
            <a:spLocks noGrp="1"/>
          </p:cNvSpPr>
          <p:nvPr>
            <p:ph type="title"/>
          </p:nvPr>
        </p:nvSpPr>
        <p:spPr>
          <a:xfrm>
            <a:off x="3130450" y="2363505"/>
            <a:ext cx="2945765" cy="406009"/>
          </a:xfrm>
          <a:prstGeom prst="rect">
            <a:avLst/>
          </a:prstGeom>
        </p:spPr>
        <p:txBody>
          <a:bodyPr vert="horz" wrap="square" lIns="0" tIns="12700" rIns="0" bIns="0" rtlCol="0">
            <a:spAutoFit/>
          </a:bodyPr>
          <a:lstStyle/>
          <a:p>
            <a:pPr marL="414655" marR="5080" indent="-402590">
              <a:lnSpc>
                <a:spcPct val="111200"/>
              </a:lnSpc>
              <a:spcBef>
                <a:spcPts val="100"/>
              </a:spcBef>
            </a:pPr>
            <a:r>
              <a:rPr dirty="0"/>
              <a:t>Tree</a:t>
            </a:r>
            <a:r>
              <a:rPr spc="85" dirty="0"/>
              <a:t> </a:t>
            </a:r>
            <a:r>
              <a:rPr dirty="0" smtClean="0"/>
              <a:t>Meditation</a:t>
            </a:r>
            <a:endParaRPr spc="-1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81000" y="2419350"/>
            <a:ext cx="8296021" cy="985064"/>
          </a:xfrm>
          <a:prstGeom prst="rect">
            <a:avLst/>
          </a:prstGeom>
        </p:spPr>
        <p:txBody>
          <a:bodyPr vert="horz" wrap="square" lIns="0" tIns="213537" rIns="0" bIns="0" rtlCol="0">
            <a:spAutoFit/>
          </a:bodyPr>
          <a:lstStyle/>
          <a:p>
            <a:pPr marL="1545590" marR="5080">
              <a:lnSpc>
                <a:spcPct val="100000"/>
              </a:lnSpc>
              <a:spcBef>
                <a:spcPts val="95"/>
              </a:spcBef>
            </a:pPr>
            <a:r>
              <a:rPr lang="ru-RU" spc="55" dirty="0" err="1">
                <a:solidFill>
                  <a:srgbClr val="FF0000"/>
                </a:solidFill>
              </a:rPr>
              <a:t>Игри</a:t>
            </a:r>
            <a:r>
              <a:rPr lang="ru-RU" spc="55" dirty="0">
                <a:solidFill>
                  <a:srgbClr val="FF0000"/>
                </a:solidFill>
              </a:rPr>
              <a:t>: прости </a:t>
            </a:r>
            <a:r>
              <a:rPr lang="ru-RU" spc="55" dirty="0" err="1">
                <a:solidFill>
                  <a:srgbClr val="FF0000"/>
                </a:solidFill>
              </a:rPr>
              <a:t>съвети</a:t>
            </a:r>
            <a:r>
              <a:rPr lang="ru-RU" spc="55" dirty="0">
                <a:solidFill>
                  <a:srgbClr val="FF0000"/>
                </a:solidFill>
              </a:rPr>
              <a:t> за </a:t>
            </a:r>
            <a:r>
              <a:rPr lang="ru-RU" spc="55" dirty="0" err="1">
                <a:solidFill>
                  <a:srgbClr val="FF0000"/>
                </a:solidFill>
              </a:rPr>
              <a:t>включване</a:t>
            </a:r>
            <a:r>
              <a:rPr lang="ru-RU" spc="55" dirty="0">
                <a:solidFill>
                  <a:srgbClr val="FF0000"/>
                </a:solidFill>
              </a:rPr>
              <a:t> на </a:t>
            </a:r>
            <a:r>
              <a:rPr lang="ru-RU" spc="55" dirty="0" err="1">
                <a:solidFill>
                  <a:srgbClr val="FF0000"/>
                </a:solidFill>
              </a:rPr>
              <a:t>повече</a:t>
            </a:r>
            <a:r>
              <a:rPr lang="ru-RU" spc="55" dirty="0">
                <a:solidFill>
                  <a:srgbClr val="FF0000"/>
                </a:solidFill>
              </a:rPr>
              <a:t> движение в живота и в час</a:t>
            </a:r>
            <a:endParaRPr spc="50" dirty="0">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8739" y="72262"/>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D2BA"/>
          </a:solidFill>
        </p:spPr>
        <p:txBody>
          <a:bodyPr wrap="square" lIns="0" tIns="0" rIns="0" bIns="0" rtlCol="0"/>
          <a:lstStyle/>
          <a:p>
            <a:endParaRPr/>
          </a:p>
        </p:txBody>
      </p:sp>
      <p:sp>
        <p:nvSpPr>
          <p:cNvPr id="3" name="object 3"/>
          <p:cNvSpPr txBox="1">
            <a:spLocks noGrp="1"/>
          </p:cNvSpPr>
          <p:nvPr>
            <p:ph type="title"/>
          </p:nvPr>
        </p:nvSpPr>
        <p:spPr>
          <a:xfrm>
            <a:off x="457201" y="126629"/>
            <a:ext cx="3581400" cy="1166345"/>
          </a:xfrm>
          <a:prstGeom prst="rect">
            <a:avLst/>
          </a:prstGeom>
        </p:spPr>
        <p:txBody>
          <a:bodyPr vert="horz" wrap="square" lIns="0" tIns="12065" rIns="0" bIns="0" rtlCol="0">
            <a:spAutoFit/>
          </a:bodyPr>
          <a:lstStyle/>
          <a:p>
            <a:pPr marL="12700" algn="ctr">
              <a:lnSpc>
                <a:spcPct val="100000"/>
              </a:lnSpc>
              <a:spcBef>
                <a:spcPts val="95"/>
              </a:spcBef>
            </a:pPr>
            <a:r>
              <a:rPr lang="ru-RU" dirty="0" err="1"/>
              <a:t>Танцуваш</a:t>
            </a:r>
            <a:r>
              <a:rPr lang="ru-RU" dirty="0"/>
              <a:t> ли?</a:t>
            </a:r>
            <a:br>
              <a:rPr lang="ru-RU" dirty="0"/>
            </a:br>
            <a:r>
              <a:rPr lang="ru-RU" dirty="0" err="1"/>
              <a:t>Нека</a:t>
            </a:r>
            <a:r>
              <a:rPr lang="ru-RU" dirty="0"/>
              <a:t> се насладим на </a:t>
            </a:r>
            <a:r>
              <a:rPr lang="en-US" dirty="0" smtClean="0"/>
              <a:t>BIODANZA</a:t>
            </a:r>
            <a:endParaRPr spc="65" dirty="0"/>
          </a:p>
        </p:txBody>
      </p:sp>
      <p:sp>
        <p:nvSpPr>
          <p:cNvPr id="4" name="object 4"/>
          <p:cNvSpPr txBox="1"/>
          <p:nvPr/>
        </p:nvSpPr>
        <p:spPr>
          <a:xfrm>
            <a:off x="221267" y="1592742"/>
            <a:ext cx="3954145" cy="3043782"/>
          </a:xfrm>
          <a:prstGeom prst="rect">
            <a:avLst/>
          </a:prstGeom>
        </p:spPr>
        <p:txBody>
          <a:bodyPr vert="horz" wrap="square" lIns="0" tIns="12065" rIns="0" bIns="0" rtlCol="0">
            <a:spAutoFit/>
          </a:bodyPr>
          <a:lstStyle/>
          <a:p>
            <a:pPr marL="12700">
              <a:lnSpc>
                <a:spcPct val="100000"/>
              </a:lnSpc>
              <a:spcBef>
                <a:spcPts val="95"/>
              </a:spcBef>
            </a:pPr>
            <a:r>
              <a:rPr lang="ru-RU" sz="1200" b="1" spc="-20" dirty="0" smtClean="0">
                <a:solidFill>
                  <a:srgbClr val="FFAB40"/>
                </a:solidFill>
                <a:latin typeface="Tahoma"/>
                <a:cs typeface="Tahoma"/>
              </a:rPr>
              <a:t>ПОЛЗИ ОТ БИОДАНЗА</a:t>
            </a:r>
          </a:p>
          <a:p>
            <a:pPr marL="184150" indent="-171450">
              <a:lnSpc>
                <a:spcPct val="100000"/>
              </a:lnSpc>
              <a:spcBef>
                <a:spcPts val="95"/>
              </a:spcBef>
              <a:buFont typeface="Arial" panose="020B0604020202020204" pitchFamily="34" charset="0"/>
              <a:buChar char="•"/>
            </a:pPr>
            <a:r>
              <a:rPr lang="ru-RU" sz="1200" b="1" spc="-20" dirty="0" err="1" smtClean="0">
                <a:solidFill>
                  <a:srgbClr val="FFAB40"/>
                </a:solidFill>
                <a:latin typeface="Tahoma"/>
                <a:cs typeface="Tahoma"/>
              </a:rPr>
              <a:t>Емоционално</a:t>
            </a:r>
            <a:r>
              <a:rPr lang="ru-RU" sz="1200" b="1" spc="-20" dirty="0" smtClean="0">
                <a:solidFill>
                  <a:srgbClr val="FFAB40"/>
                </a:solidFill>
                <a:latin typeface="Tahoma"/>
                <a:cs typeface="Tahoma"/>
              </a:rPr>
              <a:t> </a:t>
            </a:r>
            <a:r>
              <a:rPr lang="ru-RU" sz="1200" b="1" spc="-20" dirty="0" err="1" smtClean="0">
                <a:solidFill>
                  <a:srgbClr val="FFAB40"/>
                </a:solidFill>
                <a:latin typeface="Tahoma"/>
                <a:cs typeface="Tahoma"/>
              </a:rPr>
              <a:t>освобождаване</a:t>
            </a:r>
            <a:r>
              <a:rPr lang="ru-RU" sz="1200" b="1" spc="-20" dirty="0" smtClean="0">
                <a:solidFill>
                  <a:srgbClr val="FFAB40"/>
                </a:solidFill>
                <a:latin typeface="Tahoma"/>
                <a:cs typeface="Tahoma"/>
              </a:rPr>
              <a:t> и </a:t>
            </a:r>
            <a:r>
              <a:rPr lang="ru-RU" sz="1200" b="1" spc="-20" dirty="0" err="1" smtClean="0">
                <a:solidFill>
                  <a:srgbClr val="FFAB40"/>
                </a:solidFill>
                <a:latin typeface="Tahoma"/>
                <a:cs typeface="Tahoma"/>
              </a:rPr>
              <a:t>изразяване</a:t>
            </a:r>
            <a:r>
              <a:rPr lang="ru-RU" sz="1200" b="1" spc="-20" dirty="0" smtClean="0">
                <a:solidFill>
                  <a:srgbClr val="FFAB40"/>
                </a:solidFill>
                <a:latin typeface="Tahoma"/>
                <a:cs typeface="Tahoma"/>
              </a:rPr>
              <a:t> – </a:t>
            </a:r>
            <a:r>
              <a:rPr lang="ru-RU" sz="1200" b="1" spc="-20" dirty="0" err="1" smtClean="0">
                <a:solidFill>
                  <a:srgbClr val="FFAB40"/>
                </a:solidFill>
                <a:latin typeface="Tahoma"/>
                <a:cs typeface="Tahoma"/>
              </a:rPr>
              <a:t>Помага</a:t>
            </a:r>
            <a:r>
              <a:rPr lang="ru-RU" sz="1200" b="1" spc="-20" dirty="0" smtClean="0">
                <a:solidFill>
                  <a:srgbClr val="FFAB40"/>
                </a:solidFill>
                <a:latin typeface="Tahoma"/>
                <a:cs typeface="Tahoma"/>
              </a:rPr>
              <a:t> за </a:t>
            </a:r>
            <a:r>
              <a:rPr lang="ru-RU" sz="1200" b="1" spc="-20" dirty="0" err="1" smtClean="0">
                <a:solidFill>
                  <a:srgbClr val="FFAB40"/>
                </a:solidFill>
                <a:latin typeface="Tahoma"/>
                <a:cs typeface="Tahoma"/>
              </a:rPr>
              <a:t>освобождаване</a:t>
            </a:r>
            <a:r>
              <a:rPr lang="ru-RU" sz="1200" b="1" spc="-20" dirty="0" smtClean="0">
                <a:solidFill>
                  <a:srgbClr val="FFAB40"/>
                </a:solidFill>
                <a:latin typeface="Tahoma"/>
                <a:cs typeface="Tahoma"/>
              </a:rPr>
              <a:t> на </a:t>
            </a:r>
            <a:r>
              <a:rPr lang="ru-RU" sz="1200" b="1" spc="-20" dirty="0" err="1" smtClean="0">
                <a:solidFill>
                  <a:srgbClr val="FFAB40"/>
                </a:solidFill>
                <a:latin typeface="Tahoma"/>
                <a:cs typeface="Tahoma"/>
              </a:rPr>
              <a:t>блокирани</a:t>
            </a:r>
            <a:r>
              <a:rPr lang="ru-RU" sz="1200" b="1" spc="-20" dirty="0" smtClean="0">
                <a:solidFill>
                  <a:srgbClr val="FFAB40"/>
                </a:solidFill>
                <a:latin typeface="Tahoma"/>
                <a:cs typeface="Tahoma"/>
              </a:rPr>
              <a:t> </a:t>
            </a:r>
            <a:r>
              <a:rPr lang="ru-RU" sz="1200" b="1" spc="-20" dirty="0" err="1" smtClean="0">
                <a:solidFill>
                  <a:srgbClr val="FFAB40"/>
                </a:solidFill>
                <a:latin typeface="Tahoma"/>
                <a:cs typeface="Tahoma"/>
              </a:rPr>
              <a:t>емоции</a:t>
            </a:r>
            <a:r>
              <a:rPr lang="ru-RU" sz="1200" b="1" spc="-20" dirty="0" smtClean="0">
                <a:solidFill>
                  <a:srgbClr val="FFAB40"/>
                </a:solidFill>
                <a:latin typeface="Tahoma"/>
                <a:cs typeface="Tahoma"/>
              </a:rPr>
              <a:t> и безопасно </a:t>
            </a:r>
            <a:r>
              <a:rPr lang="ru-RU" sz="1200" b="1" spc="-20" dirty="0" err="1" smtClean="0">
                <a:solidFill>
                  <a:srgbClr val="FFAB40"/>
                </a:solidFill>
                <a:latin typeface="Tahoma"/>
                <a:cs typeface="Tahoma"/>
              </a:rPr>
              <a:t>изразяване</a:t>
            </a:r>
            <a:r>
              <a:rPr lang="ru-RU" sz="1200" b="1" spc="-20" dirty="0" smtClean="0">
                <a:solidFill>
                  <a:srgbClr val="FFAB40"/>
                </a:solidFill>
                <a:latin typeface="Tahoma"/>
                <a:cs typeface="Tahoma"/>
              </a:rPr>
              <a:t> на чувства.</a:t>
            </a:r>
          </a:p>
          <a:p>
            <a:pPr marL="184150" indent="-171450">
              <a:lnSpc>
                <a:spcPct val="100000"/>
              </a:lnSpc>
              <a:spcBef>
                <a:spcPts val="95"/>
              </a:spcBef>
              <a:buFont typeface="Arial" panose="020B0604020202020204" pitchFamily="34" charset="0"/>
              <a:buChar char="•"/>
            </a:pPr>
            <a:r>
              <a:rPr lang="ru-RU" sz="1200" b="1" spc="-20" dirty="0" err="1" smtClean="0">
                <a:solidFill>
                  <a:srgbClr val="FFAB40"/>
                </a:solidFill>
                <a:latin typeface="Tahoma"/>
                <a:cs typeface="Tahoma"/>
              </a:rPr>
              <a:t>Намаляване</a:t>
            </a:r>
            <a:r>
              <a:rPr lang="ru-RU" sz="1200" b="1" spc="-20" dirty="0" smtClean="0">
                <a:solidFill>
                  <a:srgbClr val="FFAB40"/>
                </a:solidFill>
                <a:latin typeface="Tahoma"/>
                <a:cs typeface="Tahoma"/>
              </a:rPr>
              <a:t> на </a:t>
            </a:r>
            <a:r>
              <a:rPr lang="ru-RU" sz="1200" b="1" spc="-20" dirty="0" err="1" smtClean="0">
                <a:solidFill>
                  <a:srgbClr val="FFAB40"/>
                </a:solidFill>
                <a:latin typeface="Tahoma"/>
                <a:cs typeface="Tahoma"/>
              </a:rPr>
              <a:t>стреса</a:t>
            </a:r>
            <a:r>
              <a:rPr lang="ru-RU" sz="1200" b="1" spc="-20" dirty="0" smtClean="0">
                <a:solidFill>
                  <a:srgbClr val="FFAB40"/>
                </a:solidFill>
                <a:latin typeface="Tahoma"/>
                <a:cs typeface="Tahoma"/>
              </a:rPr>
              <a:t> – </a:t>
            </a:r>
            <a:r>
              <a:rPr lang="ru-RU" sz="1200" b="1" spc="-20" dirty="0" err="1" smtClean="0">
                <a:solidFill>
                  <a:srgbClr val="FFAB40"/>
                </a:solidFill>
                <a:latin typeface="Tahoma"/>
                <a:cs typeface="Tahoma"/>
              </a:rPr>
              <a:t>Участието</a:t>
            </a:r>
            <a:r>
              <a:rPr lang="ru-RU" sz="1200" b="1" spc="-20" dirty="0" smtClean="0">
                <a:solidFill>
                  <a:srgbClr val="FFAB40"/>
                </a:solidFill>
                <a:latin typeface="Tahoma"/>
                <a:cs typeface="Tahoma"/>
              </a:rPr>
              <a:t> в </a:t>
            </a:r>
            <a:r>
              <a:rPr lang="ru-RU" sz="1200" b="1" spc="-20" dirty="0" err="1" smtClean="0">
                <a:solidFill>
                  <a:srgbClr val="FFAB40"/>
                </a:solidFill>
                <a:latin typeface="Tahoma"/>
                <a:cs typeface="Tahoma"/>
              </a:rPr>
              <a:t>ритмични</a:t>
            </a:r>
            <a:r>
              <a:rPr lang="ru-RU" sz="1200" b="1" spc="-20" dirty="0" smtClean="0">
                <a:solidFill>
                  <a:srgbClr val="FFAB40"/>
                </a:solidFill>
                <a:latin typeface="Tahoma"/>
                <a:cs typeface="Tahoma"/>
              </a:rPr>
              <a:t> движения и </a:t>
            </a:r>
            <a:r>
              <a:rPr lang="ru-RU" sz="1200" b="1" spc="-20" dirty="0" err="1" smtClean="0">
                <a:solidFill>
                  <a:srgbClr val="FFAB40"/>
                </a:solidFill>
                <a:latin typeface="Tahoma"/>
                <a:cs typeface="Tahoma"/>
              </a:rPr>
              <a:t>свързване</a:t>
            </a:r>
            <a:r>
              <a:rPr lang="ru-RU" sz="1200" b="1" spc="-20" dirty="0" smtClean="0">
                <a:solidFill>
                  <a:srgbClr val="FFAB40"/>
                </a:solidFill>
                <a:latin typeface="Tahoma"/>
                <a:cs typeface="Tahoma"/>
              </a:rPr>
              <a:t> отпуска </a:t>
            </a:r>
            <a:r>
              <a:rPr lang="ru-RU" sz="1200" b="1" spc="-20" dirty="0" err="1" smtClean="0">
                <a:solidFill>
                  <a:srgbClr val="FFAB40"/>
                </a:solidFill>
                <a:latin typeface="Tahoma"/>
                <a:cs typeface="Tahoma"/>
              </a:rPr>
              <a:t>нервната</a:t>
            </a:r>
            <a:r>
              <a:rPr lang="ru-RU" sz="1200" b="1" spc="-20" dirty="0" smtClean="0">
                <a:solidFill>
                  <a:srgbClr val="FFAB40"/>
                </a:solidFill>
                <a:latin typeface="Tahoma"/>
                <a:cs typeface="Tahoma"/>
              </a:rPr>
              <a:t> система.</a:t>
            </a:r>
          </a:p>
          <a:p>
            <a:pPr marL="184150" indent="-171450">
              <a:lnSpc>
                <a:spcPct val="100000"/>
              </a:lnSpc>
              <a:spcBef>
                <a:spcPts val="95"/>
              </a:spcBef>
              <a:buFont typeface="Arial" panose="020B0604020202020204" pitchFamily="34" charset="0"/>
              <a:buChar char="•"/>
            </a:pPr>
            <a:r>
              <a:rPr lang="ru-RU" sz="1200" b="1" spc="-20" dirty="0" err="1" smtClean="0">
                <a:solidFill>
                  <a:srgbClr val="FFAB40"/>
                </a:solidFill>
                <a:latin typeface="Tahoma"/>
                <a:cs typeface="Tahoma"/>
              </a:rPr>
              <a:t>Подобрено</a:t>
            </a:r>
            <a:r>
              <a:rPr lang="ru-RU" sz="1200" b="1" spc="-20" dirty="0" smtClean="0">
                <a:solidFill>
                  <a:srgbClr val="FFAB40"/>
                </a:solidFill>
                <a:latin typeface="Tahoma"/>
                <a:cs typeface="Tahoma"/>
              </a:rPr>
              <a:t> самочувствие – </a:t>
            </a:r>
            <a:r>
              <a:rPr lang="ru-RU" sz="1200" b="1" spc="-20" dirty="0" err="1" smtClean="0">
                <a:solidFill>
                  <a:srgbClr val="FFAB40"/>
                </a:solidFill>
                <a:latin typeface="Tahoma"/>
                <a:cs typeface="Tahoma"/>
              </a:rPr>
              <a:t>Насърчава</a:t>
            </a:r>
            <a:r>
              <a:rPr lang="ru-RU" sz="1200" b="1" spc="-20" dirty="0" smtClean="0">
                <a:solidFill>
                  <a:srgbClr val="FFAB40"/>
                </a:solidFill>
                <a:latin typeface="Tahoma"/>
                <a:cs typeface="Tahoma"/>
              </a:rPr>
              <a:t> </a:t>
            </a:r>
            <a:r>
              <a:rPr lang="ru-RU" sz="1200" b="1" spc="-20" dirty="0" err="1" smtClean="0">
                <a:solidFill>
                  <a:srgbClr val="FFAB40"/>
                </a:solidFill>
                <a:latin typeface="Tahoma"/>
                <a:cs typeface="Tahoma"/>
              </a:rPr>
              <a:t>приемането</a:t>
            </a:r>
            <a:r>
              <a:rPr lang="ru-RU" sz="1200" b="1" spc="-20" dirty="0" smtClean="0">
                <a:solidFill>
                  <a:srgbClr val="FFAB40"/>
                </a:solidFill>
                <a:latin typeface="Tahoma"/>
                <a:cs typeface="Tahoma"/>
              </a:rPr>
              <a:t> на </a:t>
            </a:r>
            <a:r>
              <a:rPr lang="ru-RU" sz="1200" b="1" spc="-20" dirty="0" err="1" smtClean="0">
                <a:solidFill>
                  <a:srgbClr val="FFAB40"/>
                </a:solidFill>
                <a:latin typeface="Tahoma"/>
                <a:cs typeface="Tahoma"/>
              </a:rPr>
              <a:t>тялото</a:t>
            </a:r>
            <a:r>
              <a:rPr lang="ru-RU" sz="1200" b="1" spc="-20" dirty="0" smtClean="0">
                <a:solidFill>
                  <a:srgbClr val="FFAB40"/>
                </a:solidFill>
                <a:latin typeface="Tahoma"/>
                <a:cs typeface="Tahoma"/>
              </a:rPr>
              <a:t> и </a:t>
            </a:r>
            <a:r>
              <a:rPr lang="ru-RU" sz="1200" b="1" spc="-20" dirty="0" err="1" smtClean="0">
                <a:solidFill>
                  <a:srgbClr val="FFAB40"/>
                </a:solidFill>
                <a:latin typeface="Tahoma"/>
                <a:cs typeface="Tahoma"/>
              </a:rPr>
              <a:t>по-силно</a:t>
            </a:r>
            <a:r>
              <a:rPr lang="ru-RU" sz="1200" b="1" spc="-20" dirty="0" smtClean="0">
                <a:solidFill>
                  <a:srgbClr val="FFAB40"/>
                </a:solidFill>
                <a:latin typeface="Tahoma"/>
                <a:cs typeface="Tahoma"/>
              </a:rPr>
              <a:t> чувство за </a:t>
            </a:r>
            <a:r>
              <a:rPr lang="ru-RU" sz="1200" b="1" spc="-20" dirty="0" err="1" smtClean="0">
                <a:solidFill>
                  <a:srgbClr val="FFAB40"/>
                </a:solidFill>
                <a:latin typeface="Tahoma"/>
                <a:cs typeface="Tahoma"/>
              </a:rPr>
              <a:t>идентичност</a:t>
            </a:r>
            <a:r>
              <a:rPr lang="ru-RU" sz="1200" b="1" spc="-20" dirty="0" smtClean="0">
                <a:solidFill>
                  <a:srgbClr val="FFAB40"/>
                </a:solidFill>
                <a:latin typeface="Tahoma"/>
                <a:cs typeface="Tahoma"/>
              </a:rPr>
              <a:t>.</a:t>
            </a:r>
          </a:p>
          <a:p>
            <a:pPr marL="184150" indent="-171450">
              <a:lnSpc>
                <a:spcPct val="100000"/>
              </a:lnSpc>
              <a:spcBef>
                <a:spcPts val="95"/>
              </a:spcBef>
              <a:buFont typeface="Arial" panose="020B0604020202020204" pitchFamily="34" charset="0"/>
              <a:buChar char="•"/>
            </a:pPr>
            <a:r>
              <a:rPr lang="ru-RU" sz="1200" b="1" spc="-20" dirty="0" err="1" smtClean="0">
                <a:solidFill>
                  <a:srgbClr val="FFAB40"/>
                </a:solidFill>
                <a:latin typeface="Tahoma"/>
                <a:cs typeface="Tahoma"/>
              </a:rPr>
              <a:t>Засилени</a:t>
            </a:r>
            <a:r>
              <a:rPr lang="ru-RU" sz="1200" b="1" spc="-20" dirty="0" smtClean="0">
                <a:solidFill>
                  <a:srgbClr val="FFAB40"/>
                </a:solidFill>
                <a:latin typeface="Tahoma"/>
                <a:cs typeface="Tahoma"/>
              </a:rPr>
              <a:t> </a:t>
            </a:r>
            <a:r>
              <a:rPr lang="ru-RU" sz="1200" b="1" spc="-20" dirty="0" err="1" smtClean="0">
                <a:solidFill>
                  <a:srgbClr val="FFAB40"/>
                </a:solidFill>
                <a:latin typeface="Tahoma"/>
                <a:cs typeface="Tahoma"/>
              </a:rPr>
              <a:t>социални</a:t>
            </a:r>
            <a:r>
              <a:rPr lang="ru-RU" sz="1200" b="1" spc="-20" dirty="0" smtClean="0">
                <a:solidFill>
                  <a:srgbClr val="FFAB40"/>
                </a:solidFill>
                <a:latin typeface="Tahoma"/>
                <a:cs typeface="Tahoma"/>
              </a:rPr>
              <a:t> </a:t>
            </a:r>
            <a:r>
              <a:rPr lang="ru-RU" sz="1200" b="1" spc="-20" dirty="0" err="1" smtClean="0">
                <a:solidFill>
                  <a:srgbClr val="FFAB40"/>
                </a:solidFill>
                <a:latin typeface="Tahoma"/>
                <a:cs typeface="Tahoma"/>
              </a:rPr>
              <a:t>връзки</a:t>
            </a:r>
            <a:r>
              <a:rPr lang="ru-RU" sz="1200" b="1" spc="-20" dirty="0" smtClean="0">
                <a:solidFill>
                  <a:srgbClr val="FFAB40"/>
                </a:solidFill>
                <a:latin typeface="Tahoma"/>
                <a:cs typeface="Tahoma"/>
              </a:rPr>
              <a:t> – </a:t>
            </a:r>
            <a:r>
              <a:rPr lang="ru-RU" sz="1200" b="1" spc="-20" dirty="0" err="1" smtClean="0">
                <a:solidFill>
                  <a:srgbClr val="FFAB40"/>
                </a:solidFill>
                <a:latin typeface="Tahoma"/>
                <a:cs typeface="Tahoma"/>
              </a:rPr>
              <a:t>Изгражда</a:t>
            </a:r>
            <a:r>
              <a:rPr lang="ru-RU" sz="1200" b="1" spc="-20" dirty="0" smtClean="0">
                <a:solidFill>
                  <a:srgbClr val="FFAB40"/>
                </a:solidFill>
                <a:latin typeface="Tahoma"/>
                <a:cs typeface="Tahoma"/>
              </a:rPr>
              <a:t> </a:t>
            </a:r>
            <a:r>
              <a:rPr lang="ru-RU" sz="1200" b="1" spc="-20" dirty="0" err="1" smtClean="0">
                <a:solidFill>
                  <a:srgbClr val="FFAB40"/>
                </a:solidFill>
                <a:latin typeface="Tahoma"/>
                <a:cs typeface="Tahoma"/>
              </a:rPr>
              <a:t>емпатия</a:t>
            </a:r>
            <a:r>
              <a:rPr lang="ru-RU" sz="1200" b="1" spc="-20" dirty="0" smtClean="0">
                <a:solidFill>
                  <a:srgbClr val="FFAB40"/>
                </a:solidFill>
                <a:latin typeface="Tahoma"/>
                <a:cs typeface="Tahoma"/>
              </a:rPr>
              <a:t> и </a:t>
            </a:r>
            <a:r>
              <a:rPr lang="ru-RU" sz="1200" b="1" spc="-20" dirty="0" err="1" smtClean="0">
                <a:solidFill>
                  <a:srgbClr val="FFAB40"/>
                </a:solidFill>
                <a:latin typeface="Tahoma"/>
                <a:cs typeface="Tahoma"/>
              </a:rPr>
              <a:t>връзка</a:t>
            </a:r>
            <a:r>
              <a:rPr lang="ru-RU" sz="1200" b="1" spc="-20" dirty="0" smtClean="0">
                <a:solidFill>
                  <a:srgbClr val="FFAB40"/>
                </a:solidFill>
                <a:latin typeface="Tahoma"/>
                <a:cs typeface="Tahoma"/>
              </a:rPr>
              <a:t> чрез </a:t>
            </a:r>
            <a:r>
              <a:rPr lang="ru-RU" sz="1200" b="1" spc="-20" dirty="0" err="1" smtClean="0">
                <a:solidFill>
                  <a:srgbClr val="FFAB40"/>
                </a:solidFill>
                <a:latin typeface="Tahoma"/>
                <a:cs typeface="Tahoma"/>
              </a:rPr>
              <a:t>невербално</a:t>
            </a:r>
            <a:r>
              <a:rPr lang="ru-RU" sz="1200" b="1" spc="-20" dirty="0" smtClean="0">
                <a:solidFill>
                  <a:srgbClr val="FFAB40"/>
                </a:solidFill>
                <a:latin typeface="Tahoma"/>
                <a:cs typeface="Tahoma"/>
              </a:rPr>
              <a:t> взаимодействие.</a:t>
            </a:r>
          </a:p>
          <a:p>
            <a:pPr marL="184150" indent="-171450">
              <a:lnSpc>
                <a:spcPct val="100000"/>
              </a:lnSpc>
              <a:spcBef>
                <a:spcPts val="95"/>
              </a:spcBef>
              <a:buFont typeface="Arial" panose="020B0604020202020204" pitchFamily="34" charset="0"/>
              <a:buChar char="•"/>
            </a:pPr>
            <a:r>
              <a:rPr lang="ru-RU" sz="1200" b="1" spc="-20" dirty="0" err="1" smtClean="0">
                <a:solidFill>
                  <a:srgbClr val="FFAB40"/>
                </a:solidFill>
                <a:latin typeface="Tahoma"/>
                <a:cs typeface="Tahoma"/>
              </a:rPr>
              <a:t>Жизненост</a:t>
            </a:r>
            <a:r>
              <a:rPr lang="ru-RU" sz="1200" b="1" spc="-20" dirty="0" smtClean="0">
                <a:solidFill>
                  <a:srgbClr val="FFAB40"/>
                </a:solidFill>
                <a:latin typeface="Tahoma"/>
                <a:cs typeface="Tahoma"/>
              </a:rPr>
              <a:t> и </a:t>
            </a:r>
            <a:r>
              <a:rPr lang="ru-RU" sz="1200" b="1" spc="-20" dirty="0" err="1" smtClean="0">
                <a:solidFill>
                  <a:srgbClr val="FFAB40"/>
                </a:solidFill>
                <a:latin typeface="Tahoma"/>
                <a:cs typeface="Tahoma"/>
              </a:rPr>
              <a:t>радост</a:t>
            </a:r>
            <a:r>
              <a:rPr lang="ru-RU" sz="1200" b="1" spc="-20" dirty="0" smtClean="0">
                <a:solidFill>
                  <a:srgbClr val="FFAB40"/>
                </a:solidFill>
                <a:latin typeface="Tahoma"/>
                <a:cs typeface="Tahoma"/>
              </a:rPr>
              <a:t> – </a:t>
            </a:r>
            <a:r>
              <a:rPr lang="ru-RU" sz="1200" b="1" spc="-20" dirty="0" err="1" smtClean="0">
                <a:solidFill>
                  <a:srgbClr val="FFAB40"/>
                </a:solidFill>
                <a:latin typeface="Tahoma"/>
                <a:cs typeface="Tahoma"/>
              </a:rPr>
              <a:t>Увеличава</a:t>
            </a:r>
            <a:r>
              <a:rPr lang="ru-RU" sz="1200" b="1" spc="-20" dirty="0" smtClean="0">
                <a:solidFill>
                  <a:srgbClr val="FFAB40"/>
                </a:solidFill>
                <a:latin typeface="Tahoma"/>
                <a:cs typeface="Tahoma"/>
              </a:rPr>
              <a:t> </a:t>
            </a:r>
            <a:r>
              <a:rPr lang="ru-RU" sz="1200" b="1" spc="-20" dirty="0" err="1" smtClean="0">
                <a:solidFill>
                  <a:srgbClr val="FFAB40"/>
                </a:solidFill>
                <a:latin typeface="Tahoma"/>
                <a:cs typeface="Tahoma"/>
              </a:rPr>
              <a:t>енергията</a:t>
            </a:r>
            <a:r>
              <a:rPr lang="ru-RU" sz="1200" b="1" spc="-20" dirty="0" smtClean="0">
                <a:solidFill>
                  <a:srgbClr val="FFAB40"/>
                </a:solidFill>
                <a:latin typeface="Tahoma"/>
                <a:cs typeface="Tahoma"/>
              </a:rPr>
              <a:t> и </a:t>
            </a:r>
            <a:r>
              <a:rPr lang="ru-RU" sz="1200" b="1" spc="-20" dirty="0" err="1" smtClean="0">
                <a:solidFill>
                  <a:srgbClr val="FFAB40"/>
                </a:solidFill>
                <a:latin typeface="Tahoma"/>
                <a:cs typeface="Tahoma"/>
              </a:rPr>
              <a:t>насърчава</a:t>
            </a:r>
            <a:r>
              <a:rPr lang="ru-RU" sz="1200" b="1" spc="-20" dirty="0" smtClean="0">
                <a:solidFill>
                  <a:srgbClr val="FFAB40"/>
                </a:solidFill>
                <a:latin typeface="Tahoma"/>
                <a:cs typeface="Tahoma"/>
              </a:rPr>
              <a:t> </a:t>
            </a:r>
            <a:r>
              <a:rPr lang="ru-RU" sz="1200" b="1" spc="-20" dirty="0" err="1" smtClean="0">
                <a:solidFill>
                  <a:srgbClr val="FFAB40"/>
                </a:solidFill>
                <a:latin typeface="Tahoma"/>
                <a:cs typeface="Tahoma"/>
              </a:rPr>
              <a:t>чувството</a:t>
            </a:r>
            <a:r>
              <a:rPr lang="ru-RU" sz="1200" b="1" spc="-20" dirty="0" smtClean="0">
                <a:solidFill>
                  <a:srgbClr val="FFAB40"/>
                </a:solidFill>
                <a:latin typeface="Tahoma"/>
                <a:cs typeface="Tahoma"/>
              </a:rPr>
              <a:t> за </a:t>
            </a:r>
            <a:r>
              <a:rPr lang="ru-RU" sz="1200" b="1" spc="-20" dirty="0" err="1" smtClean="0">
                <a:solidFill>
                  <a:srgbClr val="FFAB40"/>
                </a:solidFill>
                <a:latin typeface="Tahoma"/>
                <a:cs typeface="Tahoma"/>
              </a:rPr>
              <a:t>жизненост</a:t>
            </a:r>
            <a:r>
              <a:rPr lang="ru-RU" sz="1200" b="1" spc="-20" dirty="0" smtClean="0">
                <a:solidFill>
                  <a:srgbClr val="FFAB40"/>
                </a:solidFill>
                <a:latin typeface="Tahoma"/>
                <a:cs typeface="Tahoma"/>
              </a:rPr>
              <a:t>.</a:t>
            </a:r>
          </a:p>
          <a:p>
            <a:pPr marL="184150" indent="-171450">
              <a:lnSpc>
                <a:spcPct val="100000"/>
              </a:lnSpc>
              <a:spcBef>
                <a:spcPts val="95"/>
              </a:spcBef>
              <a:buFont typeface="Arial" panose="020B0604020202020204" pitchFamily="34" charset="0"/>
              <a:buChar char="•"/>
            </a:pPr>
            <a:r>
              <a:rPr lang="ru-RU" sz="1200" b="1" spc="-20" dirty="0" smtClean="0">
                <a:solidFill>
                  <a:srgbClr val="FFAB40"/>
                </a:solidFill>
                <a:latin typeface="Tahoma"/>
                <a:cs typeface="Tahoma"/>
              </a:rPr>
              <a:t>Интеграция ум-</a:t>
            </a:r>
            <a:r>
              <a:rPr lang="ru-RU" sz="1200" b="1" spc="-20" dirty="0" err="1" smtClean="0">
                <a:solidFill>
                  <a:srgbClr val="FFAB40"/>
                </a:solidFill>
                <a:latin typeface="Tahoma"/>
                <a:cs typeface="Tahoma"/>
              </a:rPr>
              <a:t>тяло</a:t>
            </a:r>
            <a:r>
              <a:rPr lang="ru-RU" sz="1200" b="1" spc="-20" dirty="0" smtClean="0">
                <a:solidFill>
                  <a:srgbClr val="FFAB40"/>
                </a:solidFill>
                <a:latin typeface="Tahoma"/>
                <a:cs typeface="Tahoma"/>
              </a:rPr>
              <a:t> – </a:t>
            </a:r>
            <a:r>
              <a:rPr lang="ru-RU" sz="1200" b="1" spc="-20" dirty="0" err="1" smtClean="0">
                <a:solidFill>
                  <a:srgbClr val="FFAB40"/>
                </a:solidFill>
                <a:latin typeface="Tahoma"/>
                <a:cs typeface="Tahoma"/>
              </a:rPr>
              <a:t>Насърчава</a:t>
            </a:r>
            <a:r>
              <a:rPr lang="ru-RU" sz="1200" b="1" spc="-20" dirty="0" smtClean="0">
                <a:solidFill>
                  <a:srgbClr val="FFAB40"/>
                </a:solidFill>
                <a:latin typeface="Tahoma"/>
                <a:cs typeface="Tahoma"/>
              </a:rPr>
              <a:t> </a:t>
            </a:r>
            <a:r>
              <a:rPr lang="ru-RU" sz="1200" b="1" spc="-20" dirty="0" err="1" smtClean="0">
                <a:solidFill>
                  <a:srgbClr val="FFAB40"/>
                </a:solidFill>
                <a:latin typeface="Tahoma"/>
                <a:cs typeface="Tahoma"/>
              </a:rPr>
              <a:t>хармонията</a:t>
            </a:r>
            <a:r>
              <a:rPr lang="ru-RU" sz="1200" b="1" spc="-20" dirty="0" smtClean="0">
                <a:solidFill>
                  <a:srgbClr val="FFAB40"/>
                </a:solidFill>
                <a:latin typeface="Tahoma"/>
                <a:cs typeface="Tahoma"/>
              </a:rPr>
              <a:t> между </a:t>
            </a:r>
            <a:r>
              <a:rPr lang="ru-RU" sz="1200" b="1" spc="-20" dirty="0" err="1" smtClean="0">
                <a:solidFill>
                  <a:srgbClr val="FFAB40"/>
                </a:solidFill>
                <a:latin typeface="Tahoma"/>
                <a:cs typeface="Tahoma"/>
              </a:rPr>
              <a:t>мисъл</a:t>
            </a:r>
            <a:r>
              <a:rPr lang="ru-RU" sz="1200" b="1" spc="-20" dirty="0" smtClean="0">
                <a:solidFill>
                  <a:srgbClr val="FFAB40"/>
                </a:solidFill>
                <a:latin typeface="Tahoma"/>
                <a:cs typeface="Tahoma"/>
              </a:rPr>
              <a:t>, чувство и действие.</a:t>
            </a:r>
            <a:endParaRPr sz="1050" dirty="0">
              <a:latin typeface="Tahoma"/>
              <a:cs typeface="Tahoma"/>
            </a:endParaRPr>
          </a:p>
        </p:txBody>
      </p:sp>
      <p:sp>
        <p:nvSpPr>
          <p:cNvPr id="5" name="object 5"/>
          <p:cNvSpPr txBox="1"/>
          <p:nvPr/>
        </p:nvSpPr>
        <p:spPr>
          <a:xfrm>
            <a:off x="4552950" y="615822"/>
            <a:ext cx="4362450" cy="2451953"/>
          </a:xfrm>
          <a:prstGeom prst="rect">
            <a:avLst/>
          </a:prstGeom>
        </p:spPr>
        <p:txBody>
          <a:bodyPr vert="horz" wrap="square" lIns="0" tIns="12700" rIns="0" bIns="0" rtlCol="0">
            <a:spAutoFit/>
          </a:bodyPr>
          <a:lstStyle/>
          <a:p>
            <a:pPr marL="12700" marR="5080" algn="just">
              <a:lnSpc>
                <a:spcPct val="100000"/>
              </a:lnSpc>
              <a:spcBef>
                <a:spcPts val="100"/>
              </a:spcBef>
            </a:pPr>
            <a:r>
              <a:rPr lang="ru-RU" sz="1200" b="1" spc="-10" dirty="0" err="1" smtClean="0">
                <a:solidFill>
                  <a:srgbClr val="305778"/>
                </a:solidFill>
                <a:latin typeface="Tahoma"/>
                <a:cs typeface="Tahoma"/>
              </a:rPr>
              <a:t>Биоданза</a:t>
            </a:r>
            <a:r>
              <a:rPr lang="ru-RU" sz="1200" b="1" spc="-10" dirty="0" smtClean="0">
                <a:solidFill>
                  <a:srgbClr val="305778"/>
                </a:solidFill>
                <a:latin typeface="Tahoma"/>
                <a:cs typeface="Tahoma"/>
              </a:rPr>
              <a:t> е система за саморазвитие, </a:t>
            </a:r>
            <a:r>
              <a:rPr lang="ru-RU" sz="1200" b="1" spc="-10" dirty="0" err="1" smtClean="0">
                <a:solidFill>
                  <a:srgbClr val="305778"/>
                </a:solidFill>
                <a:latin typeface="Tahoma"/>
                <a:cs typeface="Tahoma"/>
              </a:rPr>
              <a:t>която</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използва</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музика</a:t>
            </a:r>
            <a:r>
              <a:rPr lang="ru-RU" sz="1200" b="1" spc="-10" dirty="0" smtClean="0">
                <a:solidFill>
                  <a:srgbClr val="305778"/>
                </a:solidFill>
                <a:latin typeface="Tahoma"/>
                <a:cs typeface="Tahoma"/>
              </a:rPr>
              <a:t>, движение и </a:t>
            </a:r>
            <a:r>
              <a:rPr lang="ru-RU" sz="1200" b="1" spc="-10" dirty="0" err="1" smtClean="0">
                <a:solidFill>
                  <a:srgbClr val="305778"/>
                </a:solidFill>
                <a:latin typeface="Tahoma"/>
                <a:cs typeface="Tahoma"/>
              </a:rPr>
              <a:t>групова</a:t>
            </a:r>
            <a:r>
              <a:rPr lang="ru-RU" sz="1200" b="1" spc="-10" dirty="0" smtClean="0">
                <a:solidFill>
                  <a:srgbClr val="305778"/>
                </a:solidFill>
                <a:latin typeface="Tahoma"/>
                <a:cs typeface="Tahoma"/>
              </a:rPr>
              <a:t> динамика за </a:t>
            </a:r>
            <a:r>
              <a:rPr lang="ru-RU" sz="1200" b="1" spc="-10" dirty="0" err="1" smtClean="0">
                <a:solidFill>
                  <a:srgbClr val="305778"/>
                </a:solidFill>
                <a:latin typeface="Tahoma"/>
                <a:cs typeface="Tahoma"/>
              </a:rPr>
              <a:t>насърчаване</a:t>
            </a:r>
            <a:r>
              <a:rPr lang="ru-RU" sz="1200" b="1" spc="-10" dirty="0" smtClean="0">
                <a:solidFill>
                  <a:srgbClr val="305778"/>
                </a:solidFill>
                <a:latin typeface="Tahoma"/>
                <a:cs typeface="Tahoma"/>
              </a:rPr>
              <a:t> на </a:t>
            </a:r>
            <a:r>
              <a:rPr lang="ru-RU" sz="1200" b="1" spc="-10" dirty="0" err="1" smtClean="0">
                <a:solidFill>
                  <a:srgbClr val="305778"/>
                </a:solidFill>
                <a:latin typeface="Tahoma"/>
                <a:cs typeface="Tahoma"/>
              </a:rPr>
              <a:t>физическото</a:t>
            </a:r>
            <a:r>
              <a:rPr lang="ru-RU" sz="1200" b="1" spc="-10" dirty="0" smtClean="0">
                <a:solidFill>
                  <a:srgbClr val="305778"/>
                </a:solidFill>
                <a:latin typeface="Tahoma"/>
                <a:cs typeface="Tahoma"/>
              </a:rPr>
              <a:t> и </a:t>
            </a:r>
            <a:r>
              <a:rPr lang="ru-RU" sz="1200" b="1" spc="-10" dirty="0" err="1" smtClean="0">
                <a:solidFill>
                  <a:srgbClr val="305778"/>
                </a:solidFill>
                <a:latin typeface="Tahoma"/>
                <a:cs typeface="Tahoma"/>
              </a:rPr>
              <a:t>емоционалното</a:t>
            </a:r>
            <a:r>
              <a:rPr lang="ru-RU" sz="1200" b="1" spc="-10" dirty="0" smtClean="0">
                <a:solidFill>
                  <a:srgbClr val="305778"/>
                </a:solidFill>
                <a:latin typeface="Tahoma"/>
                <a:cs typeface="Tahoma"/>
              </a:rPr>
              <a:t> благополучие.</a:t>
            </a:r>
            <a:r>
              <a:rPr lang="en-US" sz="1200" b="1" spc="-10" dirty="0" smtClean="0">
                <a:solidFill>
                  <a:srgbClr val="305778"/>
                </a:solidFill>
                <a:latin typeface="Tahoma"/>
                <a:cs typeface="Tahoma"/>
              </a:rPr>
              <a:t> </a:t>
            </a:r>
          </a:p>
          <a:p>
            <a:pPr marL="12700" marR="5080" algn="just">
              <a:lnSpc>
                <a:spcPct val="100000"/>
              </a:lnSpc>
              <a:spcBef>
                <a:spcPts val="100"/>
              </a:spcBef>
            </a:pPr>
            <a:r>
              <a:rPr lang="ru-RU" sz="1200" b="1" spc="-10" dirty="0" err="1" smtClean="0">
                <a:solidFill>
                  <a:srgbClr val="305778"/>
                </a:solidFill>
                <a:latin typeface="Tahoma"/>
                <a:cs typeface="Tahoma"/>
              </a:rPr>
              <a:t>Създадена</a:t>
            </a:r>
            <a:r>
              <a:rPr lang="ru-RU" sz="1200" b="1" spc="-10" dirty="0" smtClean="0">
                <a:solidFill>
                  <a:srgbClr val="305778"/>
                </a:solidFill>
                <a:latin typeface="Tahoma"/>
                <a:cs typeface="Tahoma"/>
              </a:rPr>
              <a:t> от </a:t>
            </a:r>
            <a:r>
              <a:rPr lang="ru-RU" sz="1200" b="1" spc="-10" dirty="0" err="1" smtClean="0">
                <a:solidFill>
                  <a:srgbClr val="305778"/>
                </a:solidFill>
                <a:latin typeface="Tahoma"/>
                <a:cs typeface="Tahoma"/>
              </a:rPr>
              <a:t>Роландо</a:t>
            </a:r>
            <a:r>
              <a:rPr lang="ru-RU" sz="1200" b="1" spc="-10" dirty="0" smtClean="0">
                <a:solidFill>
                  <a:srgbClr val="305778"/>
                </a:solidFill>
                <a:latin typeface="Tahoma"/>
                <a:cs typeface="Tahoma"/>
              </a:rPr>
              <a:t> Торо </a:t>
            </a:r>
            <a:r>
              <a:rPr lang="ru-RU" sz="1200" b="1" spc="-10" dirty="0" err="1" smtClean="0">
                <a:solidFill>
                  <a:srgbClr val="305778"/>
                </a:solidFill>
                <a:latin typeface="Tahoma"/>
                <a:cs typeface="Tahoma"/>
              </a:rPr>
              <a:t>Аранеда</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през</a:t>
            </a:r>
            <a:r>
              <a:rPr lang="ru-RU" sz="1200" b="1" spc="-10" dirty="0" smtClean="0">
                <a:solidFill>
                  <a:srgbClr val="305778"/>
                </a:solidFill>
                <a:latin typeface="Tahoma"/>
                <a:cs typeface="Tahoma"/>
              </a:rPr>
              <a:t> 60-те </a:t>
            </a:r>
            <a:r>
              <a:rPr lang="ru-RU" sz="1200" b="1" spc="-10" dirty="0" err="1" smtClean="0">
                <a:solidFill>
                  <a:srgbClr val="305778"/>
                </a:solidFill>
                <a:latin typeface="Tahoma"/>
                <a:cs typeface="Tahoma"/>
              </a:rPr>
              <a:t>години</a:t>
            </a:r>
            <a:r>
              <a:rPr lang="ru-RU" sz="1200" b="1" spc="-10" dirty="0" smtClean="0">
                <a:solidFill>
                  <a:srgbClr val="305778"/>
                </a:solidFill>
                <a:latin typeface="Tahoma"/>
                <a:cs typeface="Tahoma"/>
              </a:rPr>
              <a:t> на </a:t>
            </a:r>
            <a:r>
              <a:rPr lang="ru-RU" sz="1200" b="1" spc="-10" dirty="0" err="1" smtClean="0">
                <a:solidFill>
                  <a:srgbClr val="305778"/>
                </a:solidFill>
                <a:latin typeface="Tahoma"/>
                <a:cs typeface="Tahoma"/>
              </a:rPr>
              <a:t>миналия</a:t>
            </a:r>
            <a:r>
              <a:rPr lang="ru-RU" sz="1200" b="1" spc="-10" dirty="0" smtClean="0">
                <a:solidFill>
                  <a:srgbClr val="305778"/>
                </a:solidFill>
                <a:latin typeface="Tahoma"/>
                <a:cs typeface="Tahoma"/>
              </a:rPr>
              <a:t> век в Чили, </a:t>
            </a:r>
            <a:r>
              <a:rPr lang="ru-RU" sz="1200" b="1" spc="-10" dirty="0" err="1" smtClean="0">
                <a:solidFill>
                  <a:srgbClr val="305778"/>
                </a:solidFill>
                <a:latin typeface="Tahoma"/>
                <a:cs typeface="Tahoma"/>
              </a:rPr>
              <a:t>думата</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Biodanza</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означава</a:t>
            </a:r>
            <a:r>
              <a:rPr lang="en-US" sz="1200" b="1" spc="-10" dirty="0">
                <a:solidFill>
                  <a:srgbClr val="305778"/>
                </a:solidFill>
                <a:latin typeface="Tahoma"/>
                <a:cs typeface="Tahoma"/>
              </a:rPr>
              <a:t> </a:t>
            </a:r>
            <a:r>
              <a:rPr lang="ru-RU" sz="1200" b="1" spc="-10" dirty="0" err="1" smtClean="0">
                <a:solidFill>
                  <a:srgbClr val="305778"/>
                </a:solidFill>
                <a:latin typeface="Tahoma"/>
                <a:cs typeface="Tahoma"/>
              </a:rPr>
              <a:t>Bio</a:t>
            </a:r>
            <a:r>
              <a:rPr lang="ru-RU" sz="1200" b="1" spc="-10" dirty="0" smtClean="0">
                <a:solidFill>
                  <a:srgbClr val="305778"/>
                </a:solidFill>
                <a:latin typeface="Tahoma"/>
                <a:cs typeface="Tahoma"/>
              </a:rPr>
              <a:t> – от </a:t>
            </a:r>
            <a:r>
              <a:rPr lang="ru-RU" sz="1200" b="1" spc="-10" dirty="0" err="1" smtClean="0">
                <a:solidFill>
                  <a:srgbClr val="305778"/>
                </a:solidFill>
                <a:latin typeface="Tahoma"/>
                <a:cs typeface="Tahoma"/>
              </a:rPr>
              <a:t>гръцката</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bios</a:t>
            </a:r>
            <a:r>
              <a:rPr lang="ru-RU" sz="1200" b="1" spc="-10" dirty="0" smtClean="0">
                <a:solidFill>
                  <a:srgbClr val="305778"/>
                </a:solidFill>
                <a:latin typeface="Tahoma"/>
                <a:cs typeface="Tahoma"/>
              </a:rPr>
              <a:t> (β</a:t>
            </a:r>
            <a:r>
              <a:rPr lang="ru-RU" sz="1200" b="1" spc="-10" dirty="0" err="1" smtClean="0">
                <a:solidFill>
                  <a:srgbClr val="305778"/>
                </a:solidFill>
                <a:latin typeface="Tahoma"/>
                <a:cs typeface="Tahoma"/>
              </a:rPr>
              <a:t>ίος</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което</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означава</a:t>
            </a:r>
            <a:r>
              <a:rPr lang="ru-RU" sz="1200" b="1" spc="-10" dirty="0" smtClean="0">
                <a:solidFill>
                  <a:srgbClr val="305778"/>
                </a:solidFill>
                <a:latin typeface="Tahoma"/>
                <a:cs typeface="Tahoma"/>
              </a:rPr>
              <a:t> „живот“</a:t>
            </a:r>
            <a:r>
              <a:rPr lang="bg-BG" sz="1200" b="1" spc="-10" dirty="0" smtClean="0">
                <a:solidFill>
                  <a:srgbClr val="305778"/>
                </a:solidFill>
                <a:latin typeface="Tahoma"/>
                <a:cs typeface="Tahoma"/>
              </a:rPr>
              <a:t>,</a:t>
            </a:r>
            <a:r>
              <a:rPr lang="ru-RU" sz="1200" b="1" spc="-10" dirty="0">
                <a:solidFill>
                  <a:srgbClr val="305778"/>
                </a:solidFill>
                <a:latin typeface="Tahoma"/>
                <a:cs typeface="Tahoma"/>
              </a:rPr>
              <a:t> </a:t>
            </a:r>
            <a:r>
              <a:rPr lang="ru-RU" sz="1200" b="1" spc="-10" dirty="0" err="1" smtClean="0">
                <a:solidFill>
                  <a:srgbClr val="305778"/>
                </a:solidFill>
                <a:latin typeface="Tahoma"/>
                <a:cs typeface="Tahoma"/>
              </a:rPr>
              <a:t>Danza</a:t>
            </a:r>
            <a:r>
              <a:rPr lang="ru-RU" sz="1200" b="1" spc="-10" dirty="0" smtClean="0">
                <a:solidFill>
                  <a:srgbClr val="305778"/>
                </a:solidFill>
                <a:latin typeface="Tahoma"/>
                <a:cs typeface="Tahoma"/>
              </a:rPr>
              <a:t> – от </a:t>
            </a:r>
            <a:r>
              <a:rPr lang="ru-RU" sz="1200" b="1" spc="-10" dirty="0" err="1" smtClean="0">
                <a:solidFill>
                  <a:srgbClr val="305778"/>
                </a:solidFill>
                <a:latin typeface="Tahoma"/>
                <a:cs typeface="Tahoma"/>
              </a:rPr>
              <a:t>испанската</a:t>
            </a:r>
            <a:r>
              <a:rPr lang="ru-RU" sz="1200" b="1" spc="-10" dirty="0" smtClean="0">
                <a:solidFill>
                  <a:srgbClr val="305778"/>
                </a:solidFill>
                <a:latin typeface="Tahoma"/>
                <a:cs typeface="Tahoma"/>
              </a:rPr>
              <a:t> и </a:t>
            </a:r>
            <a:r>
              <a:rPr lang="ru-RU" sz="1200" b="1" spc="-10" dirty="0" err="1" smtClean="0">
                <a:solidFill>
                  <a:srgbClr val="305778"/>
                </a:solidFill>
                <a:latin typeface="Tahoma"/>
                <a:cs typeface="Tahoma"/>
              </a:rPr>
              <a:t>италианската</a:t>
            </a:r>
            <a:r>
              <a:rPr lang="ru-RU" sz="1200" b="1" spc="-10" dirty="0" smtClean="0">
                <a:solidFill>
                  <a:srgbClr val="305778"/>
                </a:solidFill>
                <a:latin typeface="Tahoma"/>
                <a:cs typeface="Tahoma"/>
              </a:rPr>
              <a:t> дума за „</a:t>
            </a:r>
            <a:r>
              <a:rPr lang="ru-RU" sz="1200" b="1" spc="-10" dirty="0" err="1" smtClean="0">
                <a:solidFill>
                  <a:srgbClr val="305778"/>
                </a:solidFill>
                <a:latin typeface="Tahoma"/>
                <a:cs typeface="Tahoma"/>
              </a:rPr>
              <a:t>танц</a:t>
            </a:r>
            <a:r>
              <a:rPr lang="ru-RU" sz="1200" b="1" spc="-10" dirty="0" smtClean="0">
                <a:solidFill>
                  <a:srgbClr val="305778"/>
                </a:solidFill>
                <a:latin typeface="Tahoma"/>
                <a:cs typeface="Tahoma"/>
              </a:rPr>
              <a:t>“.</a:t>
            </a:r>
          </a:p>
          <a:p>
            <a:pPr marL="12700" marR="5080" algn="just">
              <a:lnSpc>
                <a:spcPct val="100000"/>
              </a:lnSpc>
              <a:spcBef>
                <a:spcPts val="100"/>
              </a:spcBef>
            </a:pPr>
            <a:r>
              <a:rPr lang="ru-RU" sz="1200" b="1" spc="-10" dirty="0" err="1" smtClean="0">
                <a:solidFill>
                  <a:srgbClr val="305778"/>
                </a:solidFill>
                <a:latin typeface="Tahoma"/>
                <a:cs typeface="Tahoma"/>
              </a:rPr>
              <a:t>Така</a:t>
            </a:r>
            <a:r>
              <a:rPr lang="ru-RU" sz="1200" b="1" spc="-10" dirty="0" smtClean="0">
                <a:solidFill>
                  <a:srgbClr val="305778"/>
                </a:solidFill>
                <a:latin typeface="Tahoma"/>
                <a:cs typeface="Tahoma"/>
              </a:rPr>
              <a:t> че, </a:t>
            </a:r>
            <a:r>
              <a:rPr lang="ru-RU" sz="1200" b="1" spc="-10" dirty="0" err="1" smtClean="0">
                <a:solidFill>
                  <a:srgbClr val="305778"/>
                </a:solidFill>
                <a:latin typeface="Tahoma"/>
                <a:cs typeface="Tahoma"/>
              </a:rPr>
              <a:t>Biodanza</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буквално</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означава</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танцът</a:t>
            </a:r>
            <a:r>
              <a:rPr lang="ru-RU" sz="1200" b="1" spc="-10" dirty="0" smtClean="0">
                <a:solidFill>
                  <a:srgbClr val="305778"/>
                </a:solidFill>
                <a:latin typeface="Tahoma"/>
                <a:cs typeface="Tahoma"/>
              </a:rPr>
              <a:t> на живота“.</a:t>
            </a:r>
          </a:p>
          <a:p>
            <a:pPr marL="12700" marR="5080" algn="just">
              <a:lnSpc>
                <a:spcPct val="100000"/>
              </a:lnSpc>
              <a:spcBef>
                <a:spcPts val="100"/>
              </a:spcBef>
            </a:pPr>
            <a:r>
              <a:rPr lang="ru-RU" sz="1200" b="1" spc="-10" dirty="0" err="1" smtClean="0">
                <a:solidFill>
                  <a:srgbClr val="305778"/>
                </a:solidFill>
                <a:latin typeface="Tahoma"/>
                <a:cs typeface="Tahoma"/>
              </a:rPr>
              <a:t>Тя</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съчетава</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музика</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танц</a:t>
            </a:r>
            <a:r>
              <a:rPr lang="ru-RU" sz="1200" b="1" spc="-10" dirty="0" smtClean="0">
                <a:solidFill>
                  <a:srgbClr val="305778"/>
                </a:solidFill>
                <a:latin typeface="Tahoma"/>
                <a:cs typeface="Tahoma"/>
              </a:rPr>
              <a:t> и </a:t>
            </a:r>
            <a:r>
              <a:rPr lang="ru-RU" sz="1200" b="1" spc="-10" dirty="0" err="1" smtClean="0">
                <a:solidFill>
                  <a:srgbClr val="305778"/>
                </a:solidFill>
                <a:latin typeface="Tahoma"/>
                <a:cs typeface="Tahoma"/>
              </a:rPr>
              <a:t>автентична</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човешка</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връзка</a:t>
            </a:r>
            <a:r>
              <a:rPr lang="ru-RU" sz="1200" b="1" spc="-10" dirty="0" smtClean="0">
                <a:solidFill>
                  <a:srgbClr val="305778"/>
                </a:solidFill>
                <a:latin typeface="Tahoma"/>
                <a:cs typeface="Tahoma"/>
              </a:rPr>
              <a:t>, за да </a:t>
            </a:r>
            <a:r>
              <a:rPr lang="ru-RU" sz="1200" b="1" spc="-10" dirty="0" err="1" smtClean="0">
                <a:solidFill>
                  <a:srgbClr val="305778"/>
                </a:solidFill>
                <a:latin typeface="Tahoma"/>
                <a:cs typeface="Tahoma"/>
              </a:rPr>
              <a:t>събуди</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инстинктите</a:t>
            </a:r>
            <a:r>
              <a:rPr lang="ru-RU" sz="1200" b="1" spc="-10" dirty="0" smtClean="0">
                <a:solidFill>
                  <a:srgbClr val="305778"/>
                </a:solidFill>
                <a:latin typeface="Tahoma"/>
                <a:cs typeface="Tahoma"/>
              </a:rPr>
              <a:t> ни за </a:t>
            </a:r>
            <a:r>
              <a:rPr lang="ru-RU" sz="1200" b="1" spc="-10" dirty="0" err="1" smtClean="0">
                <a:solidFill>
                  <a:srgbClr val="305778"/>
                </a:solidFill>
                <a:latin typeface="Tahoma"/>
                <a:cs typeface="Tahoma"/>
              </a:rPr>
              <a:t>радост</a:t>
            </a:r>
            <a:r>
              <a:rPr lang="ru-RU" sz="1200" b="1" spc="-10" dirty="0" smtClean="0">
                <a:solidFill>
                  <a:srgbClr val="305778"/>
                </a:solidFill>
                <a:latin typeface="Tahoma"/>
                <a:cs typeface="Tahoma"/>
              </a:rPr>
              <a:t>, </a:t>
            </a:r>
            <a:r>
              <a:rPr lang="ru-RU" sz="1200" b="1" spc="-10" dirty="0" err="1" smtClean="0">
                <a:solidFill>
                  <a:srgbClr val="305778"/>
                </a:solidFill>
                <a:latin typeface="Tahoma"/>
                <a:cs typeface="Tahoma"/>
              </a:rPr>
              <a:t>любов</a:t>
            </a:r>
            <a:r>
              <a:rPr lang="ru-RU" sz="1200" b="1" spc="-10" dirty="0" smtClean="0">
                <a:solidFill>
                  <a:srgbClr val="305778"/>
                </a:solidFill>
                <a:latin typeface="Tahoma"/>
                <a:cs typeface="Tahoma"/>
              </a:rPr>
              <a:t> и </a:t>
            </a:r>
            <a:r>
              <a:rPr lang="ru-RU" sz="1200" b="1" spc="-10" dirty="0" err="1" smtClean="0">
                <a:solidFill>
                  <a:srgbClr val="305778"/>
                </a:solidFill>
                <a:latin typeface="Tahoma"/>
                <a:cs typeface="Tahoma"/>
              </a:rPr>
              <a:t>жизненост</a:t>
            </a:r>
            <a:r>
              <a:rPr lang="ru-RU" sz="1200" b="1" spc="-10" dirty="0" smtClean="0">
                <a:solidFill>
                  <a:srgbClr val="305778"/>
                </a:solidFill>
                <a:latin typeface="Tahoma"/>
                <a:cs typeface="Tahoma"/>
              </a:rPr>
              <a:t>.</a:t>
            </a:r>
            <a:endParaRPr sz="1200" dirty="0">
              <a:latin typeface="Tahoma"/>
              <a:cs typeface="Tahoma"/>
            </a:endParaRPr>
          </a:p>
        </p:txBody>
      </p:sp>
      <p:pic>
        <p:nvPicPr>
          <p:cNvPr id="7" name="object 7"/>
          <p:cNvPicPr/>
          <p:nvPr/>
        </p:nvPicPr>
        <p:blipFill>
          <a:blip r:embed="rId2" cstate="print"/>
          <a:stretch>
            <a:fillRect/>
          </a:stretch>
        </p:blipFill>
        <p:spPr>
          <a:xfrm>
            <a:off x="5116069" y="3288700"/>
            <a:ext cx="3288156" cy="1877314"/>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pic>
          <p:nvPicPr>
            <p:cNvPr id="3" name="object 3"/>
            <p:cNvPicPr/>
            <p:nvPr/>
          </p:nvPicPr>
          <p:blipFill>
            <a:blip r:embed="rId2" cstate="print"/>
            <a:stretch>
              <a:fillRect/>
            </a:stretch>
          </p:blipFill>
          <p:spPr>
            <a:xfrm>
              <a:off x="0" y="1371600"/>
              <a:ext cx="442722" cy="372617"/>
            </a:xfrm>
            <a:prstGeom prst="rect">
              <a:avLst/>
            </a:prstGeom>
          </p:spPr>
        </p:pic>
        <p:pic>
          <p:nvPicPr>
            <p:cNvPr id="4" name="object 4"/>
            <p:cNvPicPr/>
            <p:nvPr/>
          </p:nvPicPr>
          <p:blipFill>
            <a:blip r:embed="rId3" cstate="print"/>
            <a:stretch>
              <a:fillRect/>
            </a:stretch>
          </p:blipFill>
          <p:spPr>
            <a:xfrm>
              <a:off x="0" y="2346960"/>
              <a:ext cx="442722" cy="372618"/>
            </a:xfrm>
            <a:prstGeom prst="rect">
              <a:avLst/>
            </a:prstGeom>
          </p:spPr>
        </p:pic>
        <p:pic>
          <p:nvPicPr>
            <p:cNvPr id="5" name="object 5"/>
            <p:cNvPicPr/>
            <p:nvPr/>
          </p:nvPicPr>
          <p:blipFill>
            <a:blip r:embed="rId4" cstate="print"/>
            <a:stretch>
              <a:fillRect/>
            </a:stretch>
          </p:blipFill>
          <p:spPr>
            <a:xfrm>
              <a:off x="0" y="3322320"/>
              <a:ext cx="442722" cy="372618"/>
            </a:xfrm>
            <a:prstGeom prst="rect">
              <a:avLst/>
            </a:prstGeom>
          </p:spPr>
        </p:pic>
        <p:pic>
          <p:nvPicPr>
            <p:cNvPr id="6" name="object 6"/>
            <p:cNvPicPr/>
            <p:nvPr/>
          </p:nvPicPr>
          <p:blipFill>
            <a:blip r:embed="rId5" cstate="print"/>
            <a:stretch>
              <a:fillRect/>
            </a:stretch>
          </p:blipFill>
          <p:spPr>
            <a:xfrm>
              <a:off x="0" y="4084320"/>
              <a:ext cx="442722" cy="372618"/>
            </a:xfrm>
            <a:prstGeom prst="rect">
              <a:avLst/>
            </a:prstGeom>
          </p:spPr>
        </p:pic>
      </p:grpSp>
      <p:sp>
        <p:nvSpPr>
          <p:cNvPr id="7" name="object 7"/>
          <p:cNvSpPr txBox="1"/>
          <p:nvPr/>
        </p:nvSpPr>
        <p:spPr>
          <a:xfrm>
            <a:off x="78738" y="1433525"/>
            <a:ext cx="8227061" cy="3259418"/>
          </a:xfrm>
          <a:prstGeom prst="rect">
            <a:avLst/>
          </a:prstGeom>
        </p:spPr>
        <p:txBody>
          <a:bodyPr vert="horz" wrap="square" lIns="0" tIns="11430" rIns="0" bIns="0" rtlCol="0">
            <a:spAutoFit/>
          </a:bodyPr>
          <a:lstStyle/>
          <a:p>
            <a:pPr marL="12700" marR="5080" indent="295275" algn="just">
              <a:lnSpc>
                <a:spcPct val="100600"/>
              </a:lnSpc>
              <a:spcBef>
                <a:spcPts val="90"/>
              </a:spcBef>
            </a:pPr>
            <a:r>
              <a:rPr lang="ru-RU" sz="1200" b="1" dirty="0" err="1" smtClean="0">
                <a:solidFill>
                  <a:srgbClr val="305778"/>
                </a:solidFill>
                <a:latin typeface="Tahoma"/>
                <a:cs typeface="Tahoma"/>
              </a:rPr>
              <a:t>Повишава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пластичността</a:t>
            </a:r>
            <a:r>
              <a:rPr lang="ru-RU" sz="1200" b="1" dirty="0" smtClean="0">
                <a:solidFill>
                  <a:srgbClr val="305778"/>
                </a:solidFill>
                <a:latin typeface="Tahoma"/>
                <a:cs typeface="Tahoma"/>
              </a:rPr>
              <a:t> на мозъка. </a:t>
            </a:r>
            <a:r>
              <a:rPr lang="ru-RU" sz="1200" b="1" dirty="0" err="1" smtClean="0">
                <a:solidFill>
                  <a:srgbClr val="305778"/>
                </a:solidFill>
                <a:latin typeface="Tahoma"/>
                <a:cs typeface="Tahoma"/>
              </a:rPr>
              <a:t>Танцът</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стимулира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невропластичността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способността</a:t>
            </a:r>
            <a:r>
              <a:rPr lang="ru-RU" sz="1200" b="1" dirty="0" smtClean="0">
                <a:solidFill>
                  <a:srgbClr val="305778"/>
                </a:solidFill>
                <a:latin typeface="Tahoma"/>
                <a:cs typeface="Tahoma"/>
              </a:rPr>
              <a:t> на мозъка да се </a:t>
            </a:r>
            <a:r>
              <a:rPr lang="ru-RU" sz="1200" b="1" dirty="0" err="1" smtClean="0">
                <a:solidFill>
                  <a:srgbClr val="305778"/>
                </a:solidFill>
                <a:latin typeface="Tahoma"/>
                <a:cs typeface="Tahoma"/>
              </a:rPr>
              <a:t>пренастройва</a:t>
            </a:r>
            <a:r>
              <a:rPr lang="ru-RU" sz="1200" b="1" dirty="0" smtClean="0">
                <a:solidFill>
                  <a:srgbClr val="305778"/>
                </a:solidFill>
                <a:latin typeface="Tahoma"/>
                <a:cs typeface="Tahoma"/>
              </a:rPr>
              <a:t> и </a:t>
            </a:r>
            <a:r>
              <a:rPr lang="ru-RU" sz="1200" b="1" dirty="0" err="1" smtClean="0">
                <a:solidFill>
                  <a:srgbClr val="305778"/>
                </a:solidFill>
                <a:latin typeface="Tahoma"/>
                <a:cs typeface="Tahoma"/>
              </a:rPr>
              <a:t>адаптира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Изучаването</a:t>
            </a:r>
            <a:r>
              <a:rPr lang="ru-RU" sz="1200" b="1" dirty="0" smtClean="0">
                <a:solidFill>
                  <a:srgbClr val="305778"/>
                </a:solidFill>
                <a:latin typeface="Tahoma"/>
                <a:cs typeface="Tahoma"/>
              </a:rPr>
              <a:t> на хореография </a:t>
            </a:r>
            <a:r>
              <a:rPr lang="ru-RU" sz="1200" b="1" dirty="0" err="1" smtClean="0">
                <a:solidFill>
                  <a:srgbClr val="305778"/>
                </a:solidFill>
                <a:latin typeface="Tahoma"/>
                <a:cs typeface="Tahoma"/>
              </a:rPr>
              <a:t>изисква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памет</a:t>
            </a:r>
            <a:r>
              <a:rPr lang="ru-RU" sz="1200" b="1" dirty="0" smtClean="0">
                <a:solidFill>
                  <a:srgbClr val="305778"/>
                </a:solidFill>
                <a:latin typeface="Tahoma"/>
                <a:cs typeface="Tahoma"/>
              </a:rPr>
              <a:t>, координация и фокус – </a:t>
            </a:r>
            <a:r>
              <a:rPr lang="ru-RU" sz="1200" b="1" dirty="0" err="1" smtClean="0">
                <a:solidFill>
                  <a:srgbClr val="305778"/>
                </a:solidFill>
                <a:latin typeface="Tahoma"/>
                <a:cs typeface="Tahoma"/>
              </a:rPr>
              <a:t>всичко</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това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насърчава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образуването</a:t>
            </a:r>
            <a:r>
              <a:rPr lang="ru-RU" sz="1200" b="1" dirty="0" smtClean="0">
                <a:solidFill>
                  <a:srgbClr val="305778"/>
                </a:solidFill>
                <a:latin typeface="Tahoma"/>
                <a:cs typeface="Tahoma"/>
              </a:rPr>
              <a:t> на нови </a:t>
            </a:r>
            <a:r>
              <a:rPr lang="ru-RU" sz="1200" b="1" dirty="0" err="1" smtClean="0">
                <a:solidFill>
                  <a:srgbClr val="305778"/>
                </a:solidFill>
                <a:latin typeface="Tahoma"/>
                <a:cs typeface="Tahoma"/>
              </a:rPr>
              <a:t>невронни</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връзки</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особено</a:t>
            </a:r>
            <a:r>
              <a:rPr lang="ru-RU" sz="1200" b="1" dirty="0" smtClean="0">
                <a:solidFill>
                  <a:srgbClr val="305778"/>
                </a:solidFill>
                <a:latin typeface="Tahoma"/>
                <a:cs typeface="Tahoma"/>
              </a:rPr>
              <a:t> между </a:t>
            </a:r>
            <a:r>
              <a:rPr lang="ru-RU" sz="1200" b="1" dirty="0" err="1" smtClean="0">
                <a:solidFill>
                  <a:srgbClr val="305778"/>
                </a:solidFill>
                <a:latin typeface="Tahoma"/>
                <a:cs typeface="Tahoma"/>
              </a:rPr>
              <a:t>двигателната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сензорната</a:t>
            </a:r>
            <a:r>
              <a:rPr lang="ru-RU" sz="1200" b="1" dirty="0" smtClean="0">
                <a:solidFill>
                  <a:srgbClr val="305778"/>
                </a:solidFill>
                <a:latin typeface="Tahoma"/>
                <a:cs typeface="Tahoma"/>
              </a:rPr>
              <a:t> и </a:t>
            </a:r>
            <a:r>
              <a:rPr lang="ru-RU" sz="1200" b="1" dirty="0" err="1" smtClean="0">
                <a:solidFill>
                  <a:srgbClr val="305778"/>
                </a:solidFill>
                <a:latin typeface="Tahoma"/>
                <a:cs typeface="Tahoma"/>
              </a:rPr>
              <a:t>когнитивната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системи</a:t>
            </a:r>
            <a:r>
              <a:rPr lang="ru-RU" sz="1200" b="1" dirty="0" smtClean="0">
                <a:solidFill>
                  <a:srgbClr val="305778"/>
                </a:solidFill>
                <a:latin typeface="Tahoma"/>
                <a:cs typeface="Tahoma"/>
              </a:rPr>
              <a:t>.</a:t>
            </a:r>
          </a:p>
          <a:p>
            <a:pPr marL="12700" marR="5080" indent="295275" algn="just">
              <a:lnSpc>
                <a:spcPct val="100600"/>
              </a:lnSpc>
              <a:spcBef>
                <a:spcPts val="90"/>
              </a:spcBef>
            </a:pPr>
            <a:endParaRPr lang="ru-RU" sz="1200" b="1" dirty="0" smtClean="0">
              <a:solidFill>
                <a:srgbClr val="305778"/>
              </a:solidFill>
              <a:latin typeface="Tahoma"/>
              <a:cs typeface="Tahoma"/>
            </a:endParaRPr>
          </a:p>
          <a:p>
            <a:pPr marL="12700" marR="5080" indent="295275" algn="just">
              <a:lnSpc>
                <a:spcPct val="100600"/>
              </a:lnSpc>
              <a:spcBef>
                <a:spcPts val="90"/>
              </a:spcBef>
            </a:pPr>
            <a:r>
              <a:rPr lang="ru-RU" sz="1200" b="1" dirty="0" smtClean="0">
                <a:solidFill>
                  <a:srgbClr val="305778"/>
                </a:solidFill>
                <a:latin typeface="Tahoma"/>
                <a:cs typeface="Tahoma"/>
              </a:rPr>
              <a:t>Подобрява </a:t>
            </a:r>
            <a:r>
              <a:rPr lang="ru-RU" sz="1200" b="1" dirty="0" err="1" smtClean="0">
                <a:solidFill>
                  <a:srgbClr val="305778"/>
                </a:solidFill>
                <a:latin typeface="Tahoma"/>
                <a:cs typeface="Tahoma"/>
              </a:rPr>
              <a:t>паметта</a:t>
            </a:r>
            <a:r>
              <a:rPr lang="ru-RU" sz="1200" b="1" dirty="0" smtClean="0">
                <a:solidFill>
                  <a:srgbClr val="305778"/>
                </a:solidFill>
                <a:latin typeface="Tahoma"/>
                <a:cs typeface="Tahoma"/>
              </a:rPr>
              <a:t> и </a:t>
            </a:r>
            <a:r>
              <a:rPr lang="ru-RU" sz="1200" b="1" dirty="0" err="1" smtClean="0">
                <a:solidFill>
                  <a:srgbClr val="305778"/>
                </a:solidFill>
                <a:latin typeface="Tahoma"/>
                <a:cs typeface="Tahoma"/>
              </a:rPr>
              <a:t>когнитивните</a:t>
            </a:r>
            <a:r>
              <a:rPr lang="ru-RU" sz="1200" b="1" dirty="0" smtClean="0">
                <a:solidFill>
                  <a:srgbClr val="305778"/>
                </a:solidFill>
                <a:latin typeface="Tahoma"/>
                <a:cs typeface="Tahoma"/>
              </a:rPr>
              <a:t> функции. </a:t>
            </a:r>
            <a:r>
              <a:rPr lang="ru-RU" sz="1200" b="1" dirty="0" err="1" smtClean="0">
                <a:solidFill>
                  <a:srgbClr val="305778"/>
                </a:solidFill>
                <a:latin typeface="Tahoma"/>
                <a:cs typeface="Tahoma"/>
              </a:rPr>
              <a:t>Проучванията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показват</a:t>
            </a:r>
            <a:r>
              <a:rPr lang="ru-RU" sz="1200" b="1" dirty="0" smtClean="0">
                <a:solidFill>
                  <a:srgbClr val="305778"/>
                </a:solidFill>
                <a:latin typeface="Tahoma"/>
                <a:cs typeface="Tahoma"/>
              </a:rPr>
              <a:t>, че </a:t>
            </a:r>
            <a:r>
              <a:rPr lang="ru-RU" sz="1200" b="1" dirty="0" err="1" smtClean="0">
                <a:solidFill>
                  <a:srgbClr val="305778"/>
                </a:solidFill>
                <a:latin typeface="Tahoma"/>
                <a:cs typeface="Tahoma"/>
              </a:rPr>
              <a:t>възрастните</a:t>
            </a:r>
            <a:r>
              <a:rPr lang="ru-RU" sz="1200" b="1" dirty="0" smtClean="0">
                <a:solidFill>
                  <a:srgbClr val="305778"/>
                </a:solidFill>
                <a:latin typeface="Tahoma"/>
                <a:cs typeface="Tahoma"/>
              </a:rPr>
              <a:t> хора, </a:t>
            </a:r>
            <a:r>
              <a:rPr lang="ru-RU" sz="1200" b="1" dirty="0" err="1" smtClean="0">
                <a:solidFill>
                  <a:srgbClr val="305778"/>
                </a:solidFill>
                <a:latin typeface="Tahoma"/>
                <a:cs typeface="Tahoma"/>
              </a:rPr>
              <a:t>които</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танцуват</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редовно</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имат</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по-добра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памет</a:t>
            </a:r>
            <a:r>
              <a:rPr lang="ru-RU" sz="1200" b="1" dirty="0" smtClean="0">
                <a:solidFill>
                  <a:srgbClr val="305778"/>
                </a:solidFill>
                <a:latin typeface="Tahoma"/>
                <a:cs typeface="Tahoma"/>
              </a:rPr>
              <a:t> и </a:t>
            </a:r>
            <a:r>
              <a:rPr lang="ru-RU" sz="1200" b="1" dirty="0" err="1" smtClean="0">
                <a:solidFill>
                  <a:srgbClr val="305778"/>
                </a:solidFill>
                <a:latin typeface="Tahoma"/>
                <a:cs typeface="Tahoma"/>
              </a:rPr>
              <a:t>намален</a:t>
            </a:r>
            <a:r>
              <a:rPr lang="ru-RU" sz="1200" b="1" dirty="0" smtClean="0">
                <a:solidFill>
                  <a:srgbClr val="305778"/>
                </a:solidFill>
                <a:latin typeface="Tahoma"/>
                <a:cs typeface="Tahoma"/>
              </a:rPr>
              <a:t> риск от деменция. </a:t>
            </a:r>
            <a:r>
              <a:rPr lang="ru-RU" sz="1200" b="1" dirty="0" err="1" smtClean="0">
                <a:solidFill>
                  <a:srgbClr val="305778"/>
                </a:solidFill>
                <a:latin typeface="Tahoma"/>
                <a:cs typeface="Tahoma"/>
              </a:rPr>
              <a:t>Проучване</a:t>
            </a:r>
            <a:r>
              <a:rPr lang="ru-RU" sz="1200" b="1" dirty="0" smtClean="0">
                <a:solidFill>
                  <a:srgbClr val="305778"/>
                </a:solidFill>
                <a:latin typeface="Tahoma"/>
                <a:cs typeface="Tahoma"/>
              </a:rPr>
              <a:t> от 2003 г. в </a:t>
            </a:r>
            <a:r>
              <a:rPr lang="ru-RU" sz="1200" b="1" dirty="0" err="1" smtClean="0">
                <a:solidFill>
                  <a:srgbClr val="305778"/>
                </a:solidFill>
                <a:latin typeface="Tahoma"/>
                <a:cs typeface="Tahoma"/>
              </a:rPr>
              <a:t>The</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New</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England</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Journal</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of</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Medicine</a:t>
            </a:r>
            <a:r>
              <a:rPr lang="ru-RU" sz="1200" b="1" dirty="0" smtClean="0">
                <a:solidFill>
                  <a:srgbClr val="305778"/>
                </a:solidFill>
                <a:latin typeface="Tahoma"/>
                <a:cs typeface="Tahoma"/>
              </a:rPr>
              <a:t> установи, че </a:t>
            </a:r>
            <a:r>
              <a:rPr lang="ru-RU" sz="1200" b="1" dirty="0" err="1" smtClean="0">
                <a:solidFill>
                  <a:srgbClr val="305778"/>
                </a:solidFill>
                <a:latin typeface="Tahoma"/>
                <a:cs typeface="Tahoma"/>
              </a:rPr>
              <a:t>танците</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намаляват</a:t>
            </a:r>
            <a:r>
              <a:rPr lang="ru-RU" sz="1200" b="1" dirty="0" smtClean="0">
                <a:solidFill>
                  <a:srgbClr val="305778"/>
                </a:solidFill>
                <a:latin typeface="Tahoma"/>
                <a:cs typeface="Tahoma"/>
              </a:rPr>
              <a:t> риска от деменция </a:t>
            </a:r>
            <a:r>
              <a:rPr lang="ru-RU" sz="1200" b="1" dirty="0" err="1" smtClean="0">
                <a:solidFill>
                  <a:srgbClr val="305778"/>
                </a:solidFill>
                <a:latin typeface="Tahoma"/>
                <a:cs typeface="Tahoma"/>
              </a:rPr>
              <a:t>със</a:t>
            </a:r>
            <a:r>
              <a:rPr lang="ru-RU" sz="1200" b="1" dirty="0" smtClean="0">
                <a:solidFill>
                  <a:srgbClr val="305778"/>
                </a:solidFill>
                <a:latin typeface="Tahoma"/>
                <a:cs typeface="Tahoma"/>
              </a:rPr>
              <a:t> 76%, </a:t>
            </a:r>
            <a:r>
              <a:rPr lang="ru-RU" sz="1200" b="1" dirty="0" err="1" smtClean="0">
                <a:solidFill>
                  <a:srgbClr val="305778"/>
                </a:solidFill>
                <a:latin typeface="Tahoma"/>
                <a:cs typeface="Tahoma"/>
              </a:rPr>
              <a:t>повече</a:t>
            </a:r>
            <a:r>
              <a:rPr lang="ru-RU" sz="1200" b="1" dirty="0" smtClean="0">
                <a:solidFill>
                  <a:srgbClr val="305778"/>
                </a:solidFill>
                <a:latin typeface="Tahoma"/>
                <a:cs typeface="Tahoma"/>
              </a:rPr>
              <a:t> от всяка друга </a:t>
            </a:r>
            <a:r>
              <a:rPr lang="ru-RU" sz="1200" b="1" dirty="0" err="1" smtClean="0">
                <a:solidFill>
                  <a:srgbClr val="305778"/>
                </a:solidFill>
                <a:latin typeface="Tahoma"/>
                <a:cs typeface="Tahoma"/>
              </a:rPr>
              <a:t>изследвана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физическа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активност</a:t>
            </a:r>
            <a:r>
              <a:rPr lang="ru-RU" sz="1200" b="1" dirty="0" smtClean="0">
                <a:solidFill>
                  <a:srgbClr val="305778"/>
                </a:solidFill>
                <a:latin typeface="Tahoma"/>
                <a:cs typeface="Tahoma"/>
              </a:rPr>
              <a:t>.</a:t>
            </a:r>
          </a:p>
          <a:p>
            <a:pPr marL="12700" marR="5080" indent="295275" algn="just">
              <a:lnSpc>
                <a:spcPct val="100600"/>
              </a:lnSpc>
              <a:spcBef>
                <a:spcPts val="90"/>
              </a:spcBef>
            </a:pPr>
            <a:endParaRPr lang="ru-RU" sz="1200" b="1" dirty="0" smtClean="0">
              <a:solidFill>
                <a:srgbClr val="305778"/>
              </a:solidFill>
              <a:latin typeface="Tahoma"/>
              <a:cs typeface="Tahoma"/>
            </a:endParaRPr>
          </a:p>
          <a:p>
            <a:pPr marL="12700" marR="5080" indent="295275" algn="just">
              <a:lnSpc>
                <a:spcPct val="100600"/>
              </a:lnSpc>
              <a:spcBef>
                <a:spcPts val="90"/>
              </a:spcBef>
            </a:pPr>
            <a:r>
              <a:rPr lang="ru-RU" sz="1200" b="1" dirty="0" smtClean="0">
                <a:solidFill>
                  <a:srgbClr val="305778"/>
                </a:solidFill>
                <a:latin typeface="Tahoma"/>
                <a:cs typeface="Tahoma"/>
              </a:rPr>
              <a:t>Подобрява </a:t>
            </a:r>
            <a:r>
              <a:rPr lang="ru-RU" sz="1200" b="1" dirty="0" err="1" smtClean="0">
                <a:solidFill>
                  <a:srgbClr val="305778"/>
                </a:solidFill>
                <a:latin typeface="Tahoma"/>
                <a:cs typeface="Tahoma"/>
              </a:rPr>
              <a:t>настроението</a:t>
            </a:r>
            <a:r>
              <a:rPr lang="ru-RU" sz="1200" b="1" dirty="0" smtClean="0">
                <a:solidFill>
                  <a:srgbClr val="305778"/>
                </a:solidFill>
                <a:latin typeface="Tahoma"/>
                <a:cs typeface="Tahoma"/>
              </a:rPr>
              <a:t> и </a:t>
            </a:r>
            <a:r>
              <a:rPr lang="ru-RU" sz="1200" b="1" dirty="0" err="1" smtClean="0">
                <a:solidFill>
                  <a:srgbClr val="305778"/>
                </a:solidFill>
                <a:latin typeface="Tahoma"/>
                <a:cs typeface="Tahoma"/>
              </a:rPr>
              <a:t>емоционалното</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здраве</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Танцът</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активира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допаминовите</a:t>
            </a:r>
            <a:r>
              <a:rPr lang="ru-RU" sz="1200" b="1" dirty="0" smtClean="0">
                <a:solidFill>
                  <a:srgbClr val="305778"/>
                </a:solidFill>
                <a:latin typeface="Tahoma"/>
                <a:cs typeface="Tahoma"/>
              </a:rPr>
              <a:t> и </a:t>
            </a:r>
            <a:r>
              <a:rPr lang="ru-RU" sz="1200" b="1" dirty="0" err="1" smtClean="0">
                <a:solidFill>
                  <a:srgbClr val="305778"/>
                </a:solidFill>
                <a:latin typeface="Tahoma"/>
                <a:cs typeface="Tahoma"/>
              </a:rPr>
              <a:t>серотониновите</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системи</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които</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участват</a:t>
            </a:r>
            <a:r>
              <a:rPr lang="ru-RU" sz="1200" b="1" dirty="0" smtClean="0">
                <a:solidFill>
                  <a:srgbClr val="305778"/>
                </a:solidFill>
                <a:latin typeface="Tahoma"/>
                <a:cs typeface="Tahoma"/>
              </a:rPr>
              <a:t> в </a:t>
            </a:r>
            <a:r>
              <a:rPr lang="ru-RU" sz="1200" b="1" dirty="0" err="1" smtClean="0">
                <a:solidFill>
                  <a:srgbClr val="305778"/>
                </a:solidFill>
                <a:latin typeface="Tahoma"/>
                <a:cs typeface="Tahoma"/>
              </a:rPr>
              <a:t>удоволствието</a:t>
            </a:r>
            <a:r>
              <a:rPr lang="ru-RU" sz="1200" b="1" dirty="0" smtClean="0">
                <a:solidFill>
                  <a:srgbClr val="305778"/>
                </a:solidFill>
                <a:latin typeface="Tahoma"/>
                <a:cs typeface="Tahoma"/>
              </a:rPr>
              <a:t> и </a:t>
            </a:r>
            <a:r>
              <a:rPr lang="ru-RU" sz="1200" b="1" dirty="0" err="1" smtClean="0">
                <a:solidFill>
                  <a:srgbClr val="305778"/>
                </a:solidFill>
                <a:latin typeface="Tahoma"/>
                <a:cs typeface="Tahoma"/>
              </a:rPr>
              <a:t>регулирането</a:t>
            </a:r>
            <a:r>
              <a:rPr lang="ru-RU" sz="1200" b="1" dirty="0" smtClean="0">
                <a:solidFill>
                  <a:srgbClr val="305778"/>
                </a:solidFill>
                <a:latin typeface="Tahoma"/>
                <a:cs typeface="Tahoma"/>
              </a:rPr>
              <a:t> на </a:t>
            </a:r>
            <a:r>
              <a:rPr lang="ru-RU" sz="1200" b="1" dirty="0" err="1" smtClean="0">
                <a:solidFill>
                  <a:srgbClr val="305778"/>
                </a:solidFill>
                <a:latin typeface="Tahoma"/>
                <a:cs typeface="Tahoma"/>
              </a:rPr>
              <a:t>настроението</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Танцовата</a:t>
            </a:r>
            <a:r>
              <a:rPr lang="ru-RU" sz="1200" b="1" dirty="0" smtClean="0">
                <a:solidFill>
                  <a:srgbClr val="305778"/>
                </a:solidFill>
                <a:latin typeface="Tahoma"/>
                <a:cs typeface="Tahoma"/>
              </a:rPr>
              <a:t> терапия се </a:t>
            </a:r>
            <a:r>
              <a:rPr lang="ru-RU" sz="1200" b="1" dirty="0" err="1" smtClean="0">
                <a:solidFill>
                  <a:srgbClr val="305778"/>
                </a:solidFill>
                <a:latin typeface="Tahoma"/>
                <a:cs typeface="Tahoma"/>
              </a:rPr>
              <a:t>използва</a:t>
            </a:r>
            <a:r>
              <a:rPr lang="ru-RU" sz="1200" b="1" dirty="0" smtClean="0">
                <a:solidFill>
                  <a:srgbClr val="305778"/>
                </a:solidFill>
                <a:latin typeface="Tahoma"/>
                <a:cs typeface="Tahoma"/>
              </a:rPr>
              <a:t> за лечение на </a:t>
            </a:r>
            <a:r>
              <a:rPr lang="ru-RU" sz="1200" b="1" dirty="0" err="1" smtClean="0">
                <a:solidFill>
                  <a:srgbClr val="305778"/>
                </a:solidFill>
                <a:latin typeface="Tahoma"/>
                <a:cs typeface="Tahoma"/>
              </a:rPr>
              <a:t>депресия</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тревожност</a:t>
            </a:r>
            <a:r>
              <a:rPr lang="ru-RU" sz="1200" b="1" dirty="0" smtClean="0">
                <a:solidFill>
                  <a:srgbClr val="305778"/>
                </a:solidFill>
                <a:latin typeface="Tahoma"/>
                <a:cs typeface="Tahoma"/>
              </a:rPr>
              <a:t> и </a:t>
            </a:r>
            <a:r>
              <a:rPr lang="ru-RU" sz="1200" b="1" dirty="0" err="1" smtClean="0">
                <a:solidFill>
                  <a:srgbClr val="305778"/>
                </a:solidFill>
                <a:latin typeface="Tahoma"/>
                <a:cs typeface="Tahoma"/>
              </a:rPr>
              <a:t>дори</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болестта</a:t>
            </a:r>
            <a:r>
              <a:rPr lang="ru-RU" sz="1200" b="1" dirty="0" smtClean="0">
                <a:solidFill>
                  <a:srgbClr val="305778"/>
                </a:solidFill>
                <a:latin typeface="Tahoma"/>
                <a:cs typeface="Tahoma"/>
              </a:rPr>
              <a:t> на Паркинсон.</a:t>
            </a:r>
          </a:p>
          <a:p>
            <a:pPr marL="12700" marR="5080" indent="295275" algn="just">
              <a:lnSpc>
                <a:spcPct val="100600"/>
              </a:lnSpc>
              <a:spcBef>
                <a:spcPts val="90"/>
              </a:spcBef>
            </a:pPr>
            <a:endParaRPr lang="ru-RU" sz="1200" b="1" dirty="0" smtClean="0">
              <a:solidFill>
                <a:srgbClr val="305778"/>
              </a:solidFill>
              <a:latin typeface="Tahoma"/>
              <a:cs typeface="Tahoma"/>
            </a:endParaRPr>
          </a:p>
          <a:p>
            <a:pPr marL="12700" marR="5080" indent="295275" algn="just">
              <a:lnSpc>
                <a:spcPct val="100600"/>
              </a:lnSpc>
              <a:spcBef>
                <a:spcPts val="90"/>
              </a:spcBef>
            </a:pPr>
            <a:r>
              <a:rPr lang="ru-RU" sz="1200" b="1" dirty="0" err="1" smtClean="0">
                <a:solidFill>
                  <a:srgbClr val="305778"/>
                </a:solidFill>
                <a:latin typeface="Tahoma"/>
                <a:cs typeface="Tahoma"/>
              </a:rPr>
              <a:t>Интегрира</a:t>
            </a:r>
            <a:r>
              <a:rPr lang="ru-RU" sz="1200" b="1" dirty="0" smtClean="0">
                <a:solidFill>
                  <a:srgbClr val="305778"/>
                </a:solidFill>
                <a:latin typeface="Tahoma"/>
                <a:cs typeface="Tahoma"/>
              </a:rPr>
              <a:t> множество </a:t>
            </a:r>
            <a:r>
              <a:rPr lang="ru-RU" sz="1200" b="1" dirty="0" err="1" smtClean="0">
                <a:solidFill>
                  <a:srgbClr val="305778"/>
                </a:solidFill>
                <a:latin typeface="Tahoma"/>
                <a:cs typeface="Tahoma"/>
              </a:rPr>
              <a:t>мозъчни</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региони</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Танцът</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комбинира</a:t>
            </a:r>
            <a:r>
              <a:rPr lang="ru-RU" sz="1200" b="1" dirty="0" smtClean="0">
                <a:solidFill>
                  <a:srgbClr val="305778"/>
                </a:solidFill>
                <a:latin typeface="Tahoma"/>
                <a:cs typeface="Tahoma"/>
              </a:rPr>
              <a:t>: обработка на </a:t>
            </a:r>
            <a:r>
              <a:rPr lang="ru-RU" sz="1200" b="1" dirty="0" err="1" smtClean="0">
                <a:solidFill>
                  <a:srgbClr val="305778"/>
                </a:solidFill>
                <a:latin typeface="Tahoma"/>
                <a:cs typeface="Tahoma"/>
              </a:rPr>
              <a:t>музика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слухова</a:t>
            </a:r>
            <a:r>
              <a:rPr lang="ru-RU" sz="1200" b="1" dirty="0" smtClean="0">
                <a:solidFill>
                  <a:srgbClr val="305778"/>
                </a:solidFill>
                <a:latin typeface="Tahoma"/>
                <a:cs typeface="Tahoma"/>
              </a:rPr>
              <a:t> кора), движение (</a:t>
            </a:r>
            <a:r>
              <a:rPr lang="ru-RU" sz="1200" b="1" dirty="0" err="1" smtClean="0">
                <a:solidFill>
                  <a:srgbClr val="305778"/>
                </a:solidFill>
                <a:latin typeface="Tahoma"/>
                <a:cs typeface="Tahoma"/>
              </a:rPr>
              <a:t>моторна</a:t>
            </a:r>
            <a:r>
              <a:rPr lang="ru-RU" sz="1200" b="1" dirty="0" smtClean="0">
                <a:solidFill>
                  <a:srgbClr val="305778"/>
                </a:solidFill>
                <a:latin typeface="Tahoma"/>
                <a:cs typeface="Tahoma"/>
              </a:rPr>
              <a:t> кора, </a:t>
            </a:r>
            <a:r>
              <a:rPr lang="ru-RU" sz="1200" b="1" dirty="0" err="1" smtClean="0">
                <a:solidFill>
                  <a:srgbClr val="305778"/>
                </a:solidFill>
                <a:latin typeface="Tahoma"/>
                <a:cs typeface="Tahoma"/>
              </a:rPr>
              <a:t>малък</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мозък</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емоции</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лимбична</a:t>
            </a:r>
            <a:r>
              <a:rPr lang="ru-RU" sz="1200" b="1" dirty="0" smtClean="0">
                <a:solidFill>
                  <a:srgbClr val="305778"/>
                </a:solidFill>
                <a:latin typeface="Tahoma"/>
                <a:cs typeface="Tahoma"/>
              </a:rPr>
              <a:t> система), </a:t>
            </a:r>
            <a:r>
              <a:rPr lang="ru-RU" sz="1200" b="1" dirty="0" err="1" smtClean="0">
                <a:solidFill>
                  <a:srgbClr val="305778"/>
                </a:solidFill>
                <a:latin typeface="Tahoma"/>
                <a:cs typeface="Tahoma"/>
              </a:rPr>
              <a:t>вземане</a:t>
            </a:r>
            <a:r>
              <a:rPr lang="ru-RU" sz="1200" b="1" dirty="0" smtClean="0">
                <a:solidFill>
                  <a:srgbClr val="305778"/>
                </a:solidFill>
                <a:latin typeface="Tahoma"/>
                <a:cs typeface="Tahoma"/>
              </a:rPr>
              <a:t> на решения (</a:t>
            </a:r>
            <a:r>
              <a:rPr lang="ru-RU" sz="1200" b="1" dirty="0" err="1" smtClean="0">
                <a:solidFill>
                  <a:srgbClr val="305778"/>
                </a:solidFill>
                <a:latin typeface="Tahoma"/>
                <a:cs typeface="Tahoma"/>
              </a:rPr>
              <a:t>префронтална</a:t>
            </a:r>
            <a:r>
              <a:rPr lang="ru-RU" sz="1200" b="1" dirty="0" smtClean="0">
                <a:solidFill>
                  <a:srgbClr val="305778"/>
                </a:solidFill>
                <a:latin typeface="Tahoma"/>
                <a:cs typeface="Tahoma"/>
              </a:rPr>
              <a:t> кора). </a:t>
            </a:r>
            <a:r>
              <a:rPr lang="ru-RU" sz="1200" b="1" dirty="0" err="1" smtClean="0">
                <a:solidFill>
                  <a:srgbClr val="305778"/>
                </a:solidFill>
                <a:latin typeface="Tahoma"/>
                <a:cs typeface="Tahoma"/>
              </a:rPr>
              <a:t>Това</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мултисистемно</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активиране</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импровизира</a:t>
            </a:r>
            <a:r>
              <a:rPr lang="ru-RU" sz="1200" b="1" dirty="0" smtClean="0">
                <a:solidFill>
                  <a:srgbClr val="305778"/>
                </a:solidFill>
                <a:latin typeface="Tahoma"/>
                <a:cs typeface="Tahoma"/>
              </a:rPr>
              <a:t>.</a:t>
            </a:r>
            <a:endParaRPr sz="1400" dirty="0">
              <a:latin typeface="Arial MT"/>
              <a:cs typeface="Arial MT"/>
            </a:endParaRPr>
          </a:p>
        </p:txBody>
      </p:sp>
      <p:sp>
        <p:nvSpPr>
          <p:cNvPr id="8" name="object 8"/>
          <p:cNvSpPr txBox="1">
            <a:spLocks noGrp="1"/>
          </p:cNvSpPr>
          <p:nvPr>
            <p:ph type="title"/>
          </p:nvPr>
        </p:nvSpPr>
        <p:spPr>
          <a:xfrm>
            <a:off x="1144455" y="-95250"/>
            <a:ext cx="6871855" cy="1331004"/>
          </a:xfrm>
          <a:prstGeom prst="rect">
            <a:avLst/>
          </a:prstGeom>
        </p:spPr>
        <p:txBody>
          <a:bodyPr vert="horz" wrap="square" lIns="0" tIns="175132" rIns="0" bIns="0" rtlCol="0">
            <a:spAutoFit/>
          </a:bodyPr>
          <a:lstStyle/>
          <a:p>
            <a:pPr marL="1435100" marR="5080" algn="ctr">
              <a:lnSpc>
                <a:spcPct val="100000"/>
              </a:lnSpc>
              <a:spcBef>
                <a:spcPts val="95"/>
              </a:spcBef>
            </a:pPr>
            <a:r>
              <a:rPr lang="ru-RU" spc="85" dirty="0" err="1"/>
              <a:t>Какво</a:t>
            </a:r>
            <a:r>
              <a:rPr lang="ru-RU" spc="85" dirty="0"/>
              <a:t> </a:t>
            </a:r>
            <a:r>
              <a:rPr lang="ru-RU" spc="85" dirty="0" err="1"/>
              <a:t>казва</a:t>
            </a:r>
            <a:r>
              <a:rPr lang="ru-RU" spc="85" dirty="0"/>
              <a:t> </a:t>
            </a:r>
            <a:r>
              <a:rPr lang="ru-RU" spc="85" dirty="0" err="1"/>
              <a:t>невронауката</a:t>
            </a:r>
            <a:r>
              <a:rPr lang="ru-RU" spc="85" dirty="0"/>
              <a:t> за ползите от танца за мозъка и </a:t>
            </a:r>
            <a:r>
              <a:rPr lang="ru-RU" spc="85" dirty="0" err="1"/>
              <a:t>цялостното</a:t>
            </a:r>
            <a:r>
              <a:rPr lang="ru-RU" spc="85" dirty="0"/>
              <a:t> </a:t>
            </a:r>
            <a:r>
              <a:rPr lang="ru-RU" spc="85" dirty="0" err="1"/>
              <a:t>психично</a:t>
            </a:r>
            <a:r>
              <a:rPr lang="ru-RU" spc="85" dirty="0"/>
              <a:t> </a:t>
            </a:r>
            <a:r>
              <a:rPr lang="ru-RU" spc="85" dirty="0" err="1"/>
              <a:t>здраве</a:t>
            </a:r>
            <a:endParaRPr spc="-10" dirty="0"/>
          </a:p>
        </p:txBody>
      </p:sp>
      <p:pic>
        <p:nvPicPr>
          <p:cNvPr id="9" name="object 9"/>
          <p:cNvPicPr/>
          <p:nvPr/>
        </p:nvPicPr>
        <p:blipFill>
          <a:blip r:embed="rId6" cstate="print"/>
          <a:stretch>
            <a:fillRect/>
          </a:stretch>
        </p:blipFill>
        <p:spPr>
          <a:xfrm>
            <a:off x="381000" y="80398"/>
            <a:ext cx="1540764" cy="1268838"/>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pic>
          <p:nvPicPr>
            <p:cNvPr id="3" name="object 3"/>
            <p:cNvPicPr/>
            <p:nvPr/>
          </p:nvPicPr>
          <p:blipFill>
            <a:blip r:embed="rId2" cstate="print"/>
            <a:stretch>
              <a:fillRect/>
            </a:stretch>
          </p:blipFill>
          <p:spPr>
            <a:xfrm>
              <a:off x="0" y="3320922"/>
              <a:ext cx="5642482" cy="1822577"/>
            </a:xfrm>
            <a:prstGeom prst="rect">
              <a:avLst/>
            </a:prstGeom>
          </p:spPr>
        </p:pic>
        <p:pic>
          <p:nvPicPr>
            <p:cNvPr id="4" name="object 4"/>
            <p:cNvPicPr/>
            <p:nvPr/>
          </p:nvPicPr>
          <p:blipFill>
            <a:blip r:embed="rId3" cstate="print"/>
            <a:stretch>
              <a:fillRect/>
            </a:stretch>
          </p:blipFill>
          <p:spPr>
            <a:xfrm>
              <a:off x="6042117" y="3527297"/>
              <a:ext cx="2102560" cy="1330579"/>
            </a:xfrm>
            <a:prstGeom prst="rect">
              <a:avLst/>
            </a:prstGeom>
          </p:spPr>
        </p:pic>
      </p:grpSp>
      <p:sp>
        <p:nvSpPr>
          <p:cNvPr id="5" name="object 5"/>
          <p:cNvSpPr txBox="1">
            <a:spLocks noGrp="1"/>
          </p:cNvSpPr>
          <p:nvPr>
            <p:ph type="title"/>
          </p:nvPr>
        </p:nvSpPr>
        <p:spPr>
          <a:xfrm>
            <a:off x="2494279" y="1873123"/>
            <a:ext cx="4835525" cy="574040"/>
          </a:xfrm>
          <a:prstGeom prst="rect">
            <a:avLst/>
          </a:prstGeom>
        </p:spPr>
        <p:txBody>
          <a:bodyPr vert="horz" wrap="square" lIns="0" tIns="12700" rIns="0" bIns="0" rtlCol="0">
            <a:spAutoFit/>
          </a:bodyPr>
          <a:lstStyle/>
          <a:p>
            <a:pPr marL="12700">
              <a:lnSpc>
                <a:spcPct val="100000"/>
              </a:lnSpc>
              <a:spcBef>
                <a:spcPts val="100"/>
              </a:spcBef>
            </a:pPr>
            <a:r>
              <a:rPr lang="bg-BG" sz="3600" spc="95" dirty="0" smtClean="0">
                <a:solidFill>
                  <a:srgbClr val="EE8500"/>
                </a:solidFill>
              </a:rPr>
              <a:t>СПИТЕ ЛИ ДОБРЕ???</a:t>
            </a:r>
            <a:endParaRPr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1333372" y="0"/>
              <a:ext cx="7810500" cy="1275080"/>
            </a:xfrm>
            <a:custGeom>
              <a:avLst/>
              <a:gdLst/>
              <a:ahLst/>
              <a:cxnLst/>
              <a:rect l="l" t="t" r="r" b="b"/>
              <a:pathLst>
                <a:path w="7810500" h="1275080">
                  <a:moveTo>
                    <a:pt x="7810500" y="0"/>
                  </a:moveTo>
                  <a:lnTo>
                    <a:pt x="0" y="0"/>
                  </a:lnTo>
                  <a:lnTo>
                    <a:pt x="0" y="1274699"/>
                  </a:lnTo>
                  <a:lnTo>
                    <a:pt x="7810500" y="1274699"/>
                  </a:lnTo>
                  <a:lnTo>
                    <a:pt x="7810500" y="0"/>
                  </a:lnTo>
                  <a:close/>
                </a:path>
              </a:pathLst>
            </a:custGeom>
            <a:solidFill>
              <a:srgbClr val="F38022"/>
            </a:solidFill>
          </p:spPr>
          <p:txBody>
            <a:bodyPr wrap="square" lIns="0" tIns="0" rIns="0" bIns="0" rtlCol="0"/>
            <a:lstStyle/>
            <a:p>
              <a:endParaRPr/>
            </a:p>
          </p:txBody>
        </p:sp>
        <p:sp>
          <p:nvSpPr>
            <p:cNvPr id="4" name="object 4"/>
            <p:cNvSpPr/>
            <p:nvPr/>
          </p:nvSpPr>
          <p:spPr>
            <a:xfrm>
              <a:off x="0" y="1274699"/>
              <a:ext cx="1333500" cy="3869054"/>
            </a:xfrm>
            <a:custGeom>
              <a:avLst/>
              <a:gdLst/>
              <a:ahLst/>
              <a:cxnLst/>
              <a:rect l="l" t="t" r="r" b="b"/>
              <a:pathLst>
                <a:path w="1333500" h="3869054">
                  <a:moveTo>
                    <a:pt x="1333500" y="0"/>
                  </a:moveTo>
                  <a:lnTo>
                    <a:pt x="0" y="0"/>
                  </a:lnTo>
                  <a:lnTo>
                    <a:pt x="0" y="3868801"/>
                  </a:lnTo>
                  <a:lnTo>
                    <a:pt x="1333500" y="3868801"/>
                  </a:lnTo>
                  <a:lnTo>
                    <a:pt x="1333500" y="0"/>
                  </a:lnTo>
                  <a:close/>
                </a:path>
              </a:pathLst>
            </a:custGeom>
            <a:solidFill>
              <a:srgbClr val="ECE8E2"/>
            </a:solidFill>
          </p:spPr>
          <p:txBody>
            <a:bodyPr wrap="square" lIns="0" tIns="0" rIns="0" bIns="0" rtlCol="0"/>
            <a:lstStyle/>
            <a:p>
              <a:endParaRPr/>
            </a:p>
          </p:txBody>
        </p:sp>
        <p:sp>
          <p:nvSpPr>
            <p:cNvPr id="5" name="object 5"/>
            <p:cNvSpPr/>
            <p:nvPr/>
          </p:nvSpPr>
          <p:spPr>
            <a:xfrm>
              <a:off x="0" y="0"/>
              <a:ext cx="1333500" cy="1275080"/>
            </a:xfrm>
            <a:custGeom>
              <a:avLst/>
              <a:gdLst/>
              <a:ahLst/>
              <a:cxnLst/>
              <a:rect l="l" t="t" r="r" b="b"/>
              <a:pathLst>
                <a:path w="1333500" h="1275080">
                  <a:moveTo>
                    <a:pt x="1333500" y="0"/>
                  </a:moveTo>
                  <a:lnTo>
                    <a:pt x="0" y="0"/>
                  </a:lnTo>
                  <a:lnTo>
                    <a:pt x="0" y="1274699"/>
                  </a:lnTo>
                  <a:lnTo>
                    <a:pt x="1333500" y="1274699"/>
                  </a:lnTo>
                  <a:lnTo>
                    <a:pt x="1333500" y="0"/>
                  </a:lnTo>
                  <a:close/>
                </a:path>
              </a:pathLst>
            </a:custGeom>
            <a:solidFill>
              <a:srgbClr val="ECD2BA"/>
            </a:solidFill>
          </p:spPr>
          <p:txBody>
            <a:bodyPr wrap="square" lIns="0" tIns="0" rIns="0" bIns="0" rtlCol="0"/>
            <a:lstStyle/>
            <a:p>
              <a:endParaRPr/>
            </a:p>
          </p:txBody>
        </p:sp>
      </p:grpSp>
      <p:sp>
        <p:nvSpPr>
          <p:cNvPr id="6" name="object 6"/>
          <p:cNvSpPr txBox="1">
            <a:spLocks noGrp="1"/>
          </p:cNvSpPr>
          <p:nvPr>
            <p:ph type="title"/>
          </p:nvPr>
        </p:nvSpPr>
        <p:spPr>
          <a:xfrm>
            <a:off x="78739" y="12903"/>
            <a:ext cx="8296021" cy="632403"/>
          </a:xfrm>
          <a:prstGeom prst="rect">
            <a:avLst/>
          </a:prstGeom>
        </p:spPr>
        <p:txBody>
          <a:bodyPr vert="horz" wrap="square" lIns="0" tIns="245287" rIns="0" bIns="0" rtlCol="0">
            <a:spAutoFit/>
          </a:bodyPr>
          <a:lstStyle/>
          <a:p>
            <a:pPr marL="1428750">
              <a:lnSpc>
                <a:spcPct val="100000"/>
              </a:lnSpc>
              <a:spcBef>
                <a:spcPts val="95"/>
              </a:spcBef>
            </a:pPr>
            <a:r>
              <a:rPr lang="bg-BG" spc="65" dirty="0"/>
              <a:t>Колко добре спите?</a:t>
            </a:r>
            <a:endParaRPr spc="40" dirty="0"/>
          </a:p>
        </p:txBody>
      </p:sp>
      <p:sp>
        <p:nvSpPr>
          <p:cNvPr id="9" name="object 9"/>
          <p:cNvSpPr txBox="1"/>
          <p:nvPr/>
        </p:nvSpPr>
        <p:spPr>
          <a:xfrm>
            <a:off x="2819400" y="1657350"/>
            <a:ext cx="4232275" cy="2834109"/>
          </a:xfrm>
          <a:prstGeom prst="rect">
            <a:avLst/>
          </a:prstGeom>
        </p:spPr>
        <p:txBody>
          <a:bodyPr vert="horz" wrap="square" lIns="0" tIns="12700" rIns="0" bIns="0" rtlCol="0">
            <a:spAutoFit/>
          </a:bodyPr>
          <a:lstStyle/>
          <a:p>
            <a:pPr marL="299085" indent="-286385">
              <a:lnSpc>
                <a:spcPct val="100000"/>
              </a:lnSpc>
              <a:spcBef>
                <a:spcPts val="100"/>
              </a:spcBef>
              <a:buClr>
                <a:srgbClr val="000000"/>
              </a:buClr>
              <a:buFont typeface="Arial MT"/>
              <a:buChar char="•"/>
              <a:tabLst>
                <a:tab pos="299085" algn="l"/>
              </a:tabLst>
            </a:pPr>
            <a:r>
              <a:rPr lang="ru-RU" sz="2000" spc="105" dirty="0" smtClean="0">
                <a:solidFill>
                  <a:srgbClr val="305778"/>
                </a:solidFill>
                <a:latin typeface="Tahoma"/>
                <a:cs typeface="Tahoma"/>
              </a:rPr>
              <a:t>Колко </a:t>
            </a:r>
            <a:r>
              <a:rPr lang="ru-RU" sz="2000" spc="105" dirty="0" err="1" smtClean="0">
                <a:solidFill>
                  <a:srgbClr val="305778"/>
                </a:solidFill>
                <a:latin typeface="Tahoma"/>
                <a:cs typeface="Tahoma"/>
              </a:rPr>
              <a:t>време</a:t>
            </a:r>
            <a:r>
              <a:rPr lang="ru-RU" sz="2000" spc="105" dirty="0" smtClean="0">
                <a:solidFill>
                  <a:srgbClr val="305778"/>
                </a:solidFill>
                <a:latin typeface="Tahoma"/>
                <a:cs typeface="Tahoma"/>
              </a:rPr>
              <a:t> </a:t>
            </a:r>
            <a:r>
              <a:rPr lang="ru-RU" sz="2000" spc="105" dirty="0" err="1" smtClean="0">
                <a:solidFill>
                  <a:srgbClr val="305778"/>
                </a:solidFill>
                <a:latin typeface="Tahoma"/>
                <a:cs typeface="Tahoma"/>
              </a:rPr>
              <a:t>ви</a:t>
            </a:r>
            <a:r>
              <a:rPr lang="ru-RU" sz="2000" spc="105" dirty="0" smtClean="0">
                <a:solidFill>
                  <a:srgbClr val="305778"/>
                </a:solidFill>
                <a:latin typeface="Tahoma"/>
                <a:cs typeface="Tahoma"/>
              </a:rPr>
              <a:t> </a:t>
            </a:r>
            <a:r>
              <a:rPr lang="ru-RU" sz="2000" spc="105" dirty="0" err="1" smtClean="0">
                <a:solidFill>
                  <a:srgbClr val="305778"/>
                </a:solidFill>
                <a:latin typeface="Tahoma"/>
                <a:cs typeface="Tahoma"/>
              </a:rPr>
              <a:t>отнема</a:t>
            </a:r>
            <a:r>
              <a:rPr lang="ru-RU" sz="2000" spc="105" dirty="0" smtClean="0">
                <a:solidFill>
                  <a:srgbClr val="305778"/>
                </a:solidFill>
                <a:latin typeface="Tahoma"/>
                <a:cs typeface="Tahoma"/>
              </a:rPr>
              <a:t> да заспите?</a:t>
            </a:r>
          </a:p>
          <a:p>
            <a:pPr marL="299085" indent="-286385">
              <a:lnSpc>
                <a:spcPct val="100000"/>
              </a:lnSpc>
              <a:spcBef>
                <a:spcPts val="100"/>
              </a:spcBef>
              <a:buClr>
                <a:srgbClr val="000000"/>
              </a:buClr>
              <a:buFont typeface="Arial MT"/>
              <a:buChar char="•"/>
              <a:tabLst>
                <a:tab pos="299085" algn="l"/>
              </a:tabLst>
            </a:pPr>
            <a:endParaRPr lang="ru-RU" sz="2000" spc="105" dirty="0" smtClean="0">
              <a:solidFill>
                <a:srgbClr val="305778"/>
              </a:solidFill>
              <a:latin typeface="Tahoma"/>
              <a:cs typeface="Tahoma"/>
            </a:endParaRPr>
          </a:p>
          <a:p>
            <a:pPr marL="299085" indent="-286385">
              <a:lnSpc>
                <a:spcPct val="100000"/>
              </a:lnSpc>
              <a:spcBef>
                <a:spcPts val="100"/>
              </a:spcBef>
              <a:buClr>
                <a:srgbClr val="000000"/>
              </a:buClr>
              <a:buFont typeface="Arial MT"/>
              <a:buChar char="•"/>
              <a:tabLst>
                <a:tab pos="299085" algn="l"/>
              </a:tabLst>
            </a:pPr>
            <a:r>
              <a:rPr lang="ru-RU" sz="2000" spc="105" dirty="0" smtClean="0">
                <a:solidFill>
                  <a:srgbClr val="305778"/>
                </a:solidFill>
                <a:latin typeface="Tahoma"/>
                <a:cs typeface="Tahoma"/>
              </a:rPr>
              <a:t>Колко </a:t>
            </a:r>
            <a:r>
              <a:rPr lang="ru-RU" sz="2000" spc="105" dirty="0" err="1" smtClean="0">
                <a:solidFill>
                  <a:srgbClr val="305778"/>
                </a:solidFill>
                <a:latin typeface="Tahoma"/>
                <a:cs typeface="Tahoma"/>
              </a:rPr>
              <a:t>често</a:t>
            </a:r>
            <a:r>
              <a:rPr lang="ru-RU" sz="2000" spc="105" dirty="0" smtClean="0">
                <a:solidFill>
                  <a:srgbClr val="305778"/>
                </a:solidFill>
                <a:latin typeface="Tahoma"/>
                <a:cs typeface="Tahoma"/>
              </a:rPr>
              <a:t> </a:t>
            </a:r>
            <a:r>
              <a:rPr lang="ru-RU" sz="2000" spc="105" dirty="0" err="1" smtClean="0">
                <a:solidFill>
                  <a:srgbClr val="305778"/>
                </a:solidFill>
                <a:latin typeface="Tahoma"/>
                <a:cs typeface="Tahoma"/>
              </a:rPr>
              <a:t>спахте</a:t>
            </a:r>
            <a:r>
              <a:rPr lang="ru-RU" sz="2000" spc="105" dirty="0" smtClean="0">
                <a:solidFill>
                  <a:srgbClr val="305778"/>
                </a:solidFill>
                <a:latin typeface="Tahoma"/>
                <a:cs typeface="Tahoma"/>
              </a:rPr>
              <a:t> </a:t>
            </a:r>
            <a:r>
              <a:rPr lang="ru-RU" sz="2000" spc="105" dirty="0" err="1" smtClean="0">
                <a:solidFill>
                  <a:srgbClr val="305778"/>
                </a:solidFill>
                <a:latin typeface="Tahoma"/>
                <a:cs typeface="Tahoma"/>
              </a:rPr>
              <a:t>лошо</a:t>
            </a:r>
            <a:r>
              <a:rPr lang="ru-RU" sz="2000" spc="105" dirty="0" smtClean="0">
                <a:solidFill>
                  <a:srgbClr val="305778"/>
                </a:solidFill>
                <a:latin typeface="Tahoma"/>
                <a:cs typeface="Tahoma"/>
              </a:rPr>
              <a:t> </a:t>
            </a:r>
            <a:r>
              <a:rPr lang="ru-RU" sz="2000" spc="105" dirty="0" err="1" smtClean="0">
                <a:solidFill>
                  <a:srgbClr val="305778"/>
                </a:solidFill>
                <a:latin typeface="Tahoma"/>
                <a:cs typeface="Tahoma"/>
              </a:rPr>
              <a:t>през</a:t>
            </a:r>
            <a:r>
              <a:rPr lang="ru-RU" sz="2000" spc="105" dirty="0" smtClean="0">
                <a:solidFill>
                  <a:srgbClr val="305778"/>
                </a:solidFill>
                <a:latin typeface="Tahoma"/>
                <a:cs typeface="Tahoma"/>
              </a:rPr>
              <a:t> </a:t>
            </a:r>
            <a:r>
              <a:rPr lang="ru-RU" sz="2000" spc="105" dirty="0" err="1" smtClean="0">
                <a:solidFill>
                  <a:srgbClr val="305778"/>
                </a:solidFill>
                <a:latin typeface="Tahoma"/>
                <a:cs typeface="Tahoma"/>
              </a:rPr>
              <a:t>последните</a:t>
            </a:r>
            <a:r>
              <a:rPr lang="ru-RU" sz="2000" spc="105" dirty="0" smtClean="0">
                <a:solidFill>
                  <a:srgbClr val="305778"/>
                </a:solidFill>
                <a:latin typeface="Tahoma"/>
                <a:cs typeface="Tahoma"/>
              </a:rPr>
              <a:t> </a:t>
            </a:r>
            <a:r>
              <a:rPr lang="ru-RU" sz="2000" spc="105" dirty="0" err="1" smtClean="0">
                <a:solidFill>
                  <a:srgbClr val="305778"/>
                </a:solidFill>
                <a:latin typeface="Tahoma"/>
                <a:cs typeface="Tahoma"/>
              </a:rPr>
              <a:t>четири</a:t>
            </a:r>
            <a:r>
              <a:rPr lang="ru-RU" sz="2000" spc="105" dirty="0" smtClean="0">
                <a:solidFill>
                  <a:srgbClr val="305778"/>
                </a:solidFill>
                <a:latin typeface="Tahoma"/>
                <a:cs typeface="Tahoma"/>
              </a:rPr>
              <a:t> </a:t>
            </a:r>
            <a:r>
              <a:rPr lang="ru-RU" sz="2000" spc="105" dirty="0" err="1" smtClean="0">
                <a:solidFill>
                  <a:srgbClr val="305778"/>
                </a:solidFill>
                <a:latin typeface="Tahoma"/>
                <a:cs typeface="Tahoma"/>
              </a:rPr>
              <a:t>седмици</a:t>
            </a:r>
            <a:r>
              <a:rPr lang="ru-RU" sz="2000" spc="105" dirty="0" smtClean="0">
                <a:solidFill>
                  <a:srgbClr val="305778"/>
                </a:solidFill>
                <a:latin typeface="Tahoma"/>
                <a:cs typeface="Tahoma"/>
              </a:rPr>
              <a:t>?</a:t>
            </a:r>
          </a:p>
          <a:p>
            <a:pPr marL="299085" indent="-286385">
              <a:lnSpc>
                <a:spcPct val="100000"/>
              </a:lnSpc>
              <a:spcBef>
                <a:spcPts val="100"/>
              </a:spcBef>
              <a:buClr>
                <a:srgbClr val="000000"/>
              </a:buClr>
              <a:buFont typeface="Arial MT"/>
              <a:buChar char="•"/>
              <a:tabLst>
                <a:tab pos="299085" algn="l"/>
              </a:tabLst>
            </a:pPr>
            <a:endParaRPr lang="ru-RU" sz="2000" spc="105" dirty="0" smtClean="0">
              <a:solidFill>
                <a:srgbClr val="305778"/>
              </a:solidFill>
              <a:latin typeface="Tahoma"/>
              <a:cs typeface="Tahoma"/>
            </a:endParaRPr>
          </a:p>
          <a:p>
            <a:pPr marL="299085" indent="-286385">
              <a:lnSpc>
                <a:spcPct val="100000"/>
              </a:lnSpc>
              <a:spcBef>
                <a:spcPts val="100"/>
              </a:spcBef>
              <a:buClr>
                <a:srgbClr val="000000"/>
              </a:buClr>
              <a:buFont typeface="Arial MT"/>
              <a:buChar char="•"/>
              <a:tabLst>
                <a:tab pos="299085" algn="l"/>
              </a:tabLst>
            </a:pPr>
            <a:r>
              <a:rPr lang="ru-RU" sz="2000" spc="105" dirty="0" smtClean="0">
                <a:solidFill>
                  <a:srgbClr val="305778"/>
                </a:solidFill>
                <a:latin typeface="Tahoma"/>
                <a:cs typeface="Tahoma"/>
              </a:rPr>
              <a:t>Колко </a:t>
            </a:r>
            <a:r>
              <a:rPr lang="ru-RU" sz="2000" spc="105" dirty="0" err="1" smtClean="0">
                <a:solidFill>
                  <a:srgbClr val="305778"/>
                </a:solidFill>
                <a:latin typeface="Tahoma"/>
                <a:cs typeface="Tahoma"/>
              </a:rPr>
              <a:t>често</a:t>
            </a:r>
            <a:r>
              <a:rPr lang="ru-RU" sz="2000" spc="105" dirty="0" smtClean="0">
                <a:solidFill>
                  <a:srgbClr val="305778"/>
                </a:solidFill>
                <a:latin typeface="Tahoma"/>
                <a:cs typeface="Tahoma"/>
              </a:rPr>
              <a:t> </a:t>
            </a:r>
            <a:r>
              <a:rPr lang="ru-RU" sz="2000" spc="105" dirty="0" err="1" smtClean="0">
                <a:solidFill>
                  <a:srgbClr val="305778"/>
                </a:solidFill>
                <a:latin typeface="Tahoma"/>
                <a:cs typeface="Tahoma"/>
              </a:rPr>
              <a:t>приемахте</a:t>
            </a:r>
            <a:r>
              <a:rPr lang="ru-RU" sz="2000" spc="105" dirty="0" smtClean="0">
                <a:solidFill>
                  <a:srgbClr val="305778"/>
                </a:solidFill>
                <a:latin typeface="Tahoma"/>
                <a:cs typeface="Tahoma"/>
              </a:rPr>
              <a:t> </a:t>
            </a:r>
            <a:r>
              <a:rPr lang="ru-RU" sz="2000" spc="105" dirty="0" err="1" smtClean="0">
                <a:solidFill>
                  <a:srgbClr val="305778"/>
                </a:solidFill>
                <a:latin typeface="Tahoma"/>
                <a:cs typeface="Tahoma"/>
              </a:rPr>
              <a:t>сънотворни</a:t>
            </a:r>
            <a:r>
              <a:rPr lang="ru-RU" sz="2000" spc="105" dirty="0" smtClean="0">
                <a:solidFill>
                  <a:srgbClr val="305778"/>
                </a:solidFill>
                <a:latin typeface="Tahoma"/>
                <a:cs typeface="Tahoma"/>
              </a:rPr>
              <a:t>?</a:t>
            </a:r>
            <a:endParaRPr sz="2000" dirty="0">
              <a:latin typeface="Tahoma"/>
              <a:cs typeface="Tahoma"/>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0" y="0"/>
              <a:ext cx="4572000" cy="1275080"/>
            </a:xfrm>
            <a:custGeom>
              <a:avLst/>
              <a:gdLst/>
              <a:ahLst/>
              <a:cxnLst/>
              <a:rect l="l" t="t" r="r" b="b"/>
              <a:pathLst>
                <a:path w="4572000" h="1275080">
                  <a:moveTo>
                    <a:pt x="4572000" y="0"/>
                  </a:moveTo>
                  <a:lnTo>
                    <a:pt x="0" y="0"/>
                  </a:lnTo>
                  <a:lnTo>
                    <a:pt x="0" y="1274699"/>
                  </a:lnTo>
                  <a:lnTo>
                    <a:pt x="4572000" y="1274699"/>
                  </a:lnTo>
                  <a:lnTo>
                    <a:pt x="4572000" y="0"/>
                  </a:lnTo>
                  <a:close/>
                </a:path>
              </a:pathLst>
            </a:custGeom>
            <a:solidFill>
              <a:srgbClr val="F38022"/>
            </a:solidFill>
          </p:spPr>
          <p:txBody>
            <a:bodyPr wrap="square" lIns="0" tIns="0" rIns="0" bIns="0" rtlCol="0"/>
            <a:lstStyle/>
            <a:p>
              <a:endParaRPr/>
            </a:p>
          </p:txBody>
        </p:sp>
        <p:sp>
          <p:nvSpPr>
            <p:cNvPr id="4" name="object 4"/>
            <p:cNvSpPr/>
            <p:nvPr/>
          </p:nvSpPr>
          <p:spPr>
            <a:xfrm>
              <a:off x="4571872" y="1274699"/>
              <a:ext cx="4572000" cy="3869054"/>
            </a:xfrm>
            <a:custGeom>
              <a:avLst/>
              <a:gdLst/>
              <a:ahLst/>
              <a:cxnLst/>
              <a:rect l="l" t="t" r="r" b="b"/>
              <a:pathLst>
                <a:path w="4572000" h="3869054">
                  <a:moveTo>
                    <a:pt x="4572000" y="0"/>
                  </a:moveTo>
                  <a:lnTo>
                    <a:pt x="0" y="0"/>
                  </a:lnTo>
                  <a:lnTo>
                    <a:pt x="0" y="3868801"/>
                  </a:lnTo>
                  <a:lnTo>
                    <a:pt x="4572000" y="3868801"/>
                  </a:lnTo>
                  <a:lnTo>
                    <a:pt x="4572000" y="0"/>
                  </a:lnTo>
                  <a:close/>
                </a:path>
              </a:pathLst>
            </a:custGeom>
            <a:solidFill>
              <a:srgbClr val="ECE8E2"/>
            </a:solidFill>
          </p:spPr>
          <p:txBody>
            <a:bodyPr wrap="square" lIns="0" tIns="0" rIns="0" bIns="0" rtlCol="0"/>
            <a:lstStyle/>
            <a:p>
              <a:endParaRPr/>
            </a:p>
          </p:txBody>
        </p:sp>
        <p:sp>
          <p:nvSpPr>
            <p:cNvPr id="5" name="object 5"/>
            <p:cNvSpPr/>
            <p:nvPr/>
          </p:nvSpPr>
          <p:spPr>
            <a:xfrm>
              <a:off x="4571872" y="0"/>
              <a:ext cx="4572000" cy="1275080"/>
            </a:xfrm>
            <a:custGeom>
              <a:avLst/>
              <a:gdLst/>
              <a:ahLst/>
              <a:cxnLst/>
              <a:rect l="l" t="t" r="r" b="b"/>
              <a:pathLst>
                <a:path w="4572000" h="1275080">
                  <a:moveTo>
                    <a:pt x="4572000" y="0"/>
                  </a:moveTo>
                  <a:lnTo>
                    <a:pt x="0" y="0"/>
                  </a:lnTo>
                  <a:lnTo>
                    <a:pt x="0" y="1274699"/>
                  </a:lnTo>
                  <a:lnTo>
                    <a:pt x="4572000" y="1274699"/>
                  </a:lnTo>
                  <a:lnTo>
                    <a:pt x="4572000" y="0"/>
                  </a:lnTo>
                  <a:close/>
                </a:path>
              </a:pathLst>
            </a:custGeom>
            <a:solidFill>
              <a:srgbClr val="ECD2BA"/>
            </a:solidFill>
          </p:spPr>
          <p:txBody>
            <a:bodyPr wrap="square" lIns="0" tIns="0" rIns="0" bIns="0" rtlCol="0"/>
            <a:lstStyle/>
            <a:p>
              <a:endParaRPr/>
            </a:p>
          </p:txBody>
        </p:sp>
      </p:grpSp>
      <p:sp>
        <p:nvSpPr>
          <p:cNvPr id="6" name="object 6"/>
          <p:cNvSpPr txBox="1"/>
          <p:nvPr/>
        </p:nvSpPr>
        <p:spPr>
          <a:xfrm>
            <a:off x="353059" y="2725927"/>
            <a:ext cx="3874135" cy="2231380"/>
          </a:xfrm>
          <a:prstGeom prst="rect">
            <a:avLst/>
          </a:prstGeom>
        </p:spPr>
        <p:txBody>
          <a:bodyPr vert="horz" wrap="square" lIns="0" tIns="12700" rIns="0" bIns="0" rtlCol="0">
            <a:spAutoFit/>
          </a:bodyPr>
          <a:lstStyle/>
          <a:p>
            <a:pPr marL="12700" marR="5080">
              <a:lnSpc>
                <a:spcPct val="100000"/>
              </a:lnSpc>
              <a:spcBef>
                <a:spcPts val="100"/>
              </a:spcBef>
            </a:pPr>
            <a:r>
              <a:rPr lang="ru-RU" sz="1400" b="1" spc="-20" dirty="0" err="1" smtClean="0">
                <a:solidFill>
                  <a:srgbClr val="305778"/>
                </a:solidFill>
                <a:latin typeface="Tahoma"/>
                <a:cs typeface="Tahoma"/>
              </a:rPr>
              <a:t>Нашите</a:t>
            </a:r>
            <a:r>
              <a:rPr lang="ru-RU" sz="1400" b="1" spc="-20" dirty="0" smtClean="0">
                <a:solidFill>
                  <a:srgbClr val="305778"/>
                </a:solidFill>
                <a:latin typeface="Tahoma"/>
                <a:cs typeface="Tahoma"/>
              </a:rPr>
              <a:t> </a:t>
            </a:r>
            <a:r>
              <a:rPr lang="ru-RU" sz="1400" b="1" spc="-20" dirty="0" err="1" smtClean="0">
                <a:solidFill>
                  <a:srgbClr val="305778"/>
                </a:solidFill>
                <a:latin typeface="Tahoma"/>
                <a:cs typeface="Tahoma"/>
              </a:rPr>
              <a:t>умове</a:t>
            </a:r>
            <a:r>
              <a:rPr lang="ru-RU" sz="1400" b="1" spc="-20" dirty="0" smtClean="0">
                <a:solidFill>
                  <a:srgbClr val="305778"/>
                </a:solidFill>
                <a:latin typeface="Tahoma"/>
                <a:cs typeface="Tahoma"/>
              </a:rPr>
              <a:t> и тела се </a:t>
            </a:r>
            <a:r>
              <a:rPr lang="ru-RU" sz="1400" b="1" spc="-20" dirty="0" err="1" smtClean="0">
                <a:solidFill>
                  <a:srgbClr val="305778"/>
                </a:solidFill>
                <a:latin typeface="Tahoma"/>
                <a:cs typeface="Tahoma"/>
              </a:rPr>
              <a:t>нуждаят</a:t>
            </a:r>
            <a:r>
              <a:rPr lang="ru-RU" sz="1400" b="1" spc="-20" dirty="0" smtClean="0">
                <a:solidFill>
                  <a:srgbClr val="305778"/>
                </a:solidFill>
                <a:latin typeface="Tahoma"/>
                <a:cs typeface="Tahoma"/>
              </a:rPr>
              <a:t> от </a:t>
            </a:r>
            <a:r>
              <a:rPr lang="ru-RU" sz="1400" b="1" spc="-20" dirty="0" err="1" smtClean="0">
                <a:solidFill>
                  <a:srgbClr val="305778"/>
                </a:solidFill>
                <a:latin typeface="Tahoma"/>
                <a:cs typeface="Tahoma"/>
              </a:rPr>
              <a:t>сън</a:t>
            </a:r>
            <a:r>
              <a:rPr lang="ru-RU" sz="1400" b="1" spc="-20" dirty="0" smtClean="0">
                <a:solidFill>
                  <a:srgbClr val="305778"/>
                </a:solidFill>
                <a:latin typeface="Tahoma"/>
                <a:cs typeface="Tahoma"/>
              </a:rPr>
              <a:t> всяка </a:t>
            </a:r>
            <a:r>
              <a:rPr lang="ru-RU" sz="1400" b="1" spc="-20" dirty="0" err="1" smtClean="0">
                <a:solidFill>
                  <a:srgbClr val="305778"/>
                </a:solidFill>
                <a:latin typeface="Tahoma"/>
                <a:cs typeface="Tahoma"/>
              </a:rPr>
              <a:t>нощ</a:t>
            </a:r>
            <a:r>
              <a:rPr lang="ru-RU" sz="1400" b="1" spc="-20" dirty="0" smtClean="0">
                <a:solidFill>
                  <a:srgbClr val="305778"/>
                </a:solidFill>
                <a:latin typeface="Tahoma"/>
                <a:cs typeface="Tahoma"/>
              </a:rPr>
              <a:t>, за да </a:t>
            </a:r>
            <a:r>
              <a:rPr lang="ru-RU" sz="1400" b="1" spc="-20" dirty="0" err="1" smtClean="0">
                <a:solidFill>
                  <a:srgbClr val="305778"/>
                </a:solidFill>
                <a:latin typeface="Tahoma"/>
                <a:cs typeface="Tahoma"/>
              </a:rPr>
              <a:t>функционират</a:t>
            </a:r>
            <a:r>
              <a:rPr lang="ru-RU" sz="1400" b="1" spc="-20" dirty="0" smtClean="0">
                <a:solidFill>
                  <a:srgbClr val="305778"/>
                </a:solidFill>
                <a:latin typeface="Tahoma"/>
                <a:cs typeface="Tahoma"/>
              </a:rPr>
              <a:t>. </a:t>
            </a:r>
            <a:r>
              <a:rPr lang="ru-RU" sz="1400" b="1" spc="-20" dirty="0" err="1" smtClean="0">
                <a:solidFill>
                  <a:srgbClr val="305778"/>
                </a:solidFill>
                <a:latin typeface="Tahoma"/>
                <a:cs typeface="Tahoma"/>
              </a:rPr>
              <a:t>Ето</a:t>
            </a:r>
            <a:r>
              <a:rPr lang="ru-RU" sz="1400" b="1" spc="-20" dirty="0" smtClean="0">
                <a:solidFill>
                  <a:srgbClr val="305778"/>
                </a:solidFill>
                <a:latin typeface="Tahoma"/>
                <a:cs typeface="Tahoma"/>
              </a:rPr>
              <a:t> колко </a:t>
            </a:r>
            <a:r>
              <a:rPr lang="ru-RU" sz="1400" b="1" spc="-20" dirty="0" err="1" smtClean="0">
                <a:solidFill>
                  <a:srgbClr val="305778"/>
                </a:solidFill>
                <a:latin typeface="Tahoma"/>
                <a:cs typeface="Tahoma"/>
              </a:rPr>
              <a:t>сън</a:t>
            </a:r>
            <a:r>
              <a:rPr lang="ru-RU" sz="1400" b="1" spc="-20" dirty="0" smtClean="0">
                <a:solidFill>
                  <a:srgbClr val="305778"/>
                </a:solidFill>
                <a:latin typeface="Tahoma"/>
                <a:cs typeface="Tahoma"/>
              </a:rPr>
              <a:t> ни е необходим на </a:t>
            </a:r>
            <a:r>
              <a:rPr lang="ru-RU" sz="1400" b="1" spc="-20" dirty="0" err="1" smtClean="0">
                <a:solidFill>
                  <a:srgbClr val="305778"/>
                </a:solidFill>
                <a:latin typeface="Tahoma"/>
                <a:cs typeface="Tahoma"/>
              </a:rPr>
              <a:t>ден</a:t>
            </a:r>
            <a:r>
              <a:rPr lang="ru-RU" sz="1400" b="1" spc="-20" dirty="0" smtClean="0">
                <a:solidFill>
                  <a:srgbClr val="305778"/>
                </a:solidFill>
                <a:latin typeface="Tahoma"/>
                <a:cs typeface="Tahoma"/>
              </a:rPr>
              <a:t> </a:t>
            </a:r>
            <a:r>
              <a:rPr lang="ru-RU" sz="1400" b="1" spc="-20" dirty="0" err="1" smtClean="0">
                <a:solidFill>
                  <a:srgbClr val="305778"/>
                </a:solidFill>
                <a:latin typeface="Tahoma"/>
                <a:cs typeface="Tahoma"/>
              </a:rPr>
              <a:t>във</a:t>
            </a:r>
            <a:r>
              <a:rPr lang="ru-RU" sz="1400" b="1" spc="-20" dirty="0" smtClean="0">
                <a:solidFill>
                  <a:srgbClr val="305778"/>
                </a:solidFill>
                <a:latin typeface="Tahoma"/>
                <a:cs typeface="Tahoma"/>
              </a:rPr>
              <a:t> всяка </a:t>
            </a:r>
            <a:r>
              <a:rPr lang="ru-RU" sz="1400" b="1" spc="-20" dirty="0" err="1" smtClean="0">
                <a:solidFill>
                  <a:srgbClr val="305778"/>
                </a:solidFill>
                <a:latin typeface="Tahoma"/>
                <a:cs typeface="Tahoma"/>
              </a:rPr>
              <a:t>възраст</a:t>
            </a:r>
            <a:r>
              <a:rPr lang="ru-RU" sz="1400" b="1" spc="-20" dirty="0" smtClean="0">
                <a:solidFill>
                  <a:srgbClr val="305778"/>
                </a:solidFill>
                <a:latin typeface="Tahoma"/>
                <a:cs typeface="Tahoma"/>
              </a:rPr>
              <a:t>:</a:t>
            </a:r>
          </a:p>
          <a:p>
            <a:pPr marL="298450" marR="5080" indent="-285750">
              <a:lnSpc>
                <a:spcPct val="100000"/>
              </a:lnSpc>
              <a:spcBef>
                <a:spcPts val="100"/>
              </a:spcBef>
              <a:buFont typeface="Arial" panose="020B0604020202020204" pitchFamily="34" charset="0"/>
              <a:buChar char="•"/>
            </a:pPr>
            <a:r>
              <a:rPr lang="ru-RU" sz="1400" dirty="0" smtClean="0">
                <a:solidFill>
                  <a:srgbClr val="0070C0"/>
                </a:solidFill>
                <a:latin typeface="Tahoma"/>
                <a:cs typeface="Tahoma"/>
              </a:rPr>
              <a:t>1-2 </a:t>
            </a:r>
            <a:r>
              <a:rPr lang="ru-RU" sz="1400" dirty="0" err="1" smtClean="0">
                <a:solidFill>
                  <a:srgbClr val="0070C0"/>
                </a:solidFill>
                <a:latin typeface="Tahoma"/>
                <a:cs typeface="Tahoma"/>
              </a:rPr>
              <a:t>години</a:t>
            </a:r>
            <a:r>
              <a:rPr lang="ru-RU" sz="1400" dirty="0" smtClean="0">
                <a:solidFill>
                  <a:srgbClr val="0070C0"/>
                </a:solidFill>
                <a:latin typeface="Tahoma"/>
                <a:cs typeface="Tahoma"/>
              </a:rPr>
              <a:t>: 11-14 часа</a:t>
            </a:r>
          </a:p>
          <a:p>
            <a:pPr marL="298450" marR="5080" indent="-285750">
              <a:lnSpc>
                <a:spcPct val="100000"/>
              </a:lnSpc>
              <a:spcBef>
                <a:spcPts val="100"/>
              </a:spcBef>
              <a:buFont typeface="Arial" panose="020B0604020202020204" pitchFamily="34" charset="0"/>
              <a:buChar char="•"/>
            </a:pPr>
            <a:r>
              <a:rPr lang="ru-RU" sz="1400" dirty="0" smtClean="0">
                <a:solidFill>
                  <a:srgbClr val="0070C0"/>
                </a:solidFill>
                <a:latin typeface="Tahoma"/>
                <a:cs typeface="Tahoma"/>
              </a:rPr>
              <a:t>3-5 </a:t>
            </a:r>
            <a:r>
              <a:rPr lang="ru-RU" sz="1400" dirty="0" err="1" smtClean="0">
                <a:solidFill>
                  <a:srgbClr val="0070C0"/>
                </a:solidFill>
                <a:latin typeface="Tahoma"/>
                <a:cs typeface="Tahoma"/>
              </a:rPr>
              <a:t>години</a:t>
            </a:r>
            <a:r>
              <a:rPr lang="ru-RU" sz="1400" dirty="0" smtClean="0">
                <a:solidFill>
                  <a:srgbClr val="0070C0"/>
                </a:solidFill>
                <a:latin typeface="Tahoma"/>
                <a:cs typeface="Tahoma"/>
              </a:rPr>
              <a:t>: 10-13 часа</a:t>
            </a:r>
          </a:p>
          <a:p>
            <a:pPr marL="298450" marR="5080" indent="-285750">
              <a:lnSpc>
                <a:spcPct val="100000"/>
              </a:lnSpc>
              <a:spcBef>
                <a:spcPts val="100"/>
              </a:spcBef>
              <a:buFont typeface="Arial" panose="020B0604020202020204" pitchFamily="34" charset="0"/>
              <a:buChar char="•"/>
            </a:pPr>
            <a:r>
              <a:rPr lang="ru-RU" sz="1400" dirty="0" smtClean="0">
                <a:solidFill>
                  <a:srgbClr val="0070C0"/>
                </a:solidFill>
                <a:latin typeface="Tahoma"/>
                <a:cs typeface="Tahoma"/>
              </a:rPr>
              <a:t>6-12 </a:t>
            </a:r>
            <a:r>
              <a:rPr lang="ru-RU" sz="1400" dirty="0" err="1" smtClean="0">
                <a:solidFill>
                  <a:srgbClr val="0070C0"/>
                </a:solidFill>
                <a:latin typeface="Tahoma"/>
                <a:cs typeface="Tahoma"/>
              </a:rPr>
              <a:t>години</a:t>
            </a:r>
            <a:r>
              <a:rPr lang="ru-RU" sz="1400" dirty="0" smtClean="0">
                <a:solidFill>
                  <a:srgbClr val="0070C0"/>
                </a:solidFill>
                <a:latin typeface="Tahoma"/>
                <a:cs typeface="Tahoma"/>
              </a:rPr>
              <a:t>: 9-12 часа</a:t>
            </a:r>
          </a:p>
          <a:p>
            <a:pPr marL="298450" marR="5080" indent="-285750">
              <a:lnSpc>
                <a:spcPct val="100000"/>
              </a:lnSpc>
              <a:spcBef>
                <a:spcPts val="100"/>
              </a:spcBef>
              <a:buFont typeface="Arial" panose="020B0604020202020204" pitchFamily="34" charset="0"/>
              <a:buChar char="•"/>
            </a:pPr>
            <a:r>
              <a:rPr lang="ru-RU" sz="1400" dirty="0" smtClean="0">
                <a:solidFill>
                  <a:srgbClr val="0070C0"/>
                </a:solidFill>
                <a:latin typeface="Tahoma"/>
                <a:cs typeface="Tahoma"/>
              </a:rPr>
              <a:t>13-18 </a:t>
            </a:r>
            <a:r>
              <a:rPr lang="ru-RU" sz="1400" dirty="0" err="1" smtClean="0">
                <a:solidFill>
                  <a:srgbClr val="0070C0"/>
                </a:solidFill>
                <a:latin typeface="Tahoma"/>
                <a:cs typeface="Tahoma"/>
              </a:rPr>
              <a:t>години</a:t>
            </a:r>
            <a:r>
              <a:rPr lang="ru-RU" sz="1400" dirty="0" smtClean="0">
                <a:solidFill>
                  <a:srgbClr val="0070C0"/>
                </a:solidFill>
                <a:latin typeface="Tahoma"/>
                <a:cs typeface="Tahoma"/>
              </a:rPr>
              <a:t>: 8-10 часа</a:t>
            </a:r>
          </a:p>
          <a:p>
            <a:pPr marL="298450" marR="5080" indent="-285750">
              <a:lnSpc>
                <a:spcPct val="100000"/>
              </a:lnSpc>
              <a:spcBef>
                <a:spcPts val="100"/>
              </a:spcBef>
              <a:buFont typeface="Arial" panose="020B0604020202020204" pitchFamily="34" charset="0"/>
              <a:buChar char="•"/>
            </a:pPr>
            <a:r>
              <a:rPr lang="ru-RU" sz="1400" dirty="0" smtClean="0">
                <a:solidFill>
                  <a:srgbClr val="0070C0"/>
                </a:solidFill>
                <a:latin typeface="Tahoma"/>
                <a:cs typeface="Tahoma"/>
              </a:rPr>
              <a:t>18 и </a:t>
            </a:r>
            <a:r>
              <a:rPr lang="ru-RU" sz="1400" dirty="0" err="1" smtClean="0">
                <a:solidFill>
                  <a:srgbClr val="0070C0"/>
                </a:solidFill>
                <a:latin typeface="Tahoma"/>
                <a:cs typeface="Tahoma"/>
              </a:rPr>
              <a:t>повече</a:t>
            </a:r>
            <a:r>
              <a:rPr lang="ru-RU" sz="1400" dirty="0" smtClean="0">
                <a:solidFill>
                  <a:srgbClr val="0070C0"/>
                </a:solidFill>
                <a:latin typeface="Tahoma"/>
                <a:cs typeface="Tahoma"/>
              </a:rPr>
              <a:t> </a:t>
            </a:r>
            <a:r>
              <a:rPr lang="ru-RU" sz="1400" dirty="0" err="1" smtClean="0">
                <a:solidFill>
                  <a:srgbClr val="0070C0"/>
                </a:solidFill>
                <a:latin typeface="Tahoma"/>
                <a:cs typeface="Tahoma"/>
              </a:rPr>
              <a:t>години</a:t>
            </a:r>
            <a:r>
              <a:rPr lang="ru-RU" sz="1400" dirty="0" smtClean="0">
                <a:solidFill>
                  <a:srgbClr val="0070C0"/>
                </a:solidFill>
                <a:latin typeface="Tahoma"/>
                <a:cs typeface="Tahoma"/>
              </a:rPr>
              <a:t>: 7 или </a:t>
            </a:r>
            <a:r>
              <a:rPr lang="ru-RU" sz="1400" dirty="0" err="1" smtClean="0">
                <a:solidFill>
                  <a:srgbClr val="0070C0"/>
                </a:solidFill>
                <a:latin typeface="Tahoma"/>
                <a:cs typeface="Tahoma"/>
              </a:rPr>
              <a:t>повече</a:t>
            </a:r>
            <a:r>
              <a:rPr lang="ru-RU" sz="1400" dirty="0" smtClean="0">
                <a:solidFill>
                  <a:srgbClr val="0070C0"/>
                </a:solidFill>
                <a:latin typeface="Tahoma"/>
                <a:cs typeface="Tahoma"/>
              </a:rPr>
              <a:t> часа на </a:t>
            </a:r>
            <a:r>
              <a:rPr lang="ru-RU" sz="1400" dirty="0" err="1" smtClean="0">
                <a:solidFill>
                  <a:srgbClr val="0070C0"/>
                </a:solidFill>
                <a:latin typeface="Tahoma"/>
                <a:cs typeface="Tahoma"/>
              </a:rPr>
              <a:t>нощ</a:t>
            </a:r>
            <a:endParaRPr sz="1400" dirty="0">
              <a:solidFill>
                <a:srgbClr val="0070C0"/>
              </a:solidFill>
              <a:latin typeface="Tahoma"/>
              <a:cs typeface="Tahoma"/>
            </a:endParaRPr>
          </a:p>
        </p:txBody>
      </p:sp>
      <p:sp>
        <p:nvSpPr>
          <p:cNvPr id="8" name="object 8"/>
          <p:cNvSpPr txBox="1">
            <a:spLocks noGrp="1"/>
          </p:cNvSpPr>
          <p:nvPr>
            <p:ph type="title"/>
          </p:nvPr>
        </p:nvSpPr>
        <p:spPr>
          <a:xfrm>
            <a:off x="2487929" y="65912"/>
            <a:ext cx="2083778" cy="1165704"/>
          </a:xfrm>
          <a:prstGeom prst="rect">
            <a:avLst/>
          </a:prstGeom>
        </p:spPr>
        <p:txBody>
          <a:bodyPr vert="horz" wrap="square" lIns="0" tIns="11430" rIns="0" bIns="0" rtlCol="0">
            <a:spAutoFit/>
          </a:bodyPr>
          <a:lstStyle/>
          <a:p>
            <a:pPr marL="12700" marR="5080">
              <a:lnSpc>
                <a:spcPct val="100200"/>
              </a:lnSpc>
              <a:spcBef>
                <a:spcPts val="90"/>
              </a:spcBef>
            </a:pPr>
            <a:r>
              <a:rPr lang="ru-RU" spc="65" dirty="0"/>
              <a:t>Колко </a:t>
            </a:r>
            <a:r>
              <a:rPr lang="ru-RU" spc="65" dirty="0" err="1"/>
              <a:t>сън</a:t>
            </a:r>
            <a:r>
              <a:rPr lang="ru-RU" spc="65" dirty="0"/>
              <a:t> ми е необходим?</a:t>
            </a:r>
            <a:endParaRPr spc="45" dirty="0"/>
          </a:p>
        </p:txBody>
      </p:sp>
      <p:sp>
        <p:nvSpPr>
          <p:cNvPr id="10" name="object 10"/>
          <p:cNvSpPr txBox="1"/>
          <p:nvPr/>
        </p:nvSpPr>
        <p:spPr>
          <a:xfrm>
            <a:off x="4924614" y="2038350"/>
            <a:ext cx="3866515" cy="1305486"/>
          </a:xfrm>
          <a:prstGeom prst="rect">
            <a:avLst/>
          </a:prstGeom>
        </p:spPr>
        <p:txBody>
          <a:bodyPr vert="horz" wrap="square" lIns="0" tIns="12700" rIns="0" bIns="0" rtlCol="0">
            <a:spAutoFit/>
          </a:bodyPr>
          <a:lstStyle/>
          <a:p>
            <a:pPr marL="12700" marR="5080">
              <a:lnSpc>
                <a:spcPct val="100000"/>
              </a:lnSpc>
              <a:spcBef>
                <a:spcPts val="100"/>
              </a:spcBef>
            </a:pPr>
            <a:r>
              <a:rPr lang="ru-RU" sz="1400" spc="65" dirty="0" err="1" smtClean="0">
                <a:solidFill>
                  <a:srgbClr val="305778"/>
                </a:solidFill>
                <a:latin typeface="Tahoma"/>
                <a:cs typeface="Tahoma"/>
              </a:rPr>
              <a:t>Тъй</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като</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някои</a:t>
            </a:r>
            <a:r>
              <a:rPr lang="ru-RU" sz="1400" spc="65" dirty="0" smtClean="0">
                <a:solidFill>
                  <a:srgbClr val="305778"/>
                </a:solidFill>
                <a:latin typeface="Tahoma"/>
                <a:cs typeface="Tahoma"/>
              </a:rPr>
              <a:t> нарушения на </a:t>
            </a:r>
            <a:r>
              <a:rPr lang="ru-RU" sz="1400" spc="65" dirty="0" err="1" smtClean="0">
                <a:solidFill>
                  <a:srgbClr val="305778"/>
                </a:solidFill>
                <a:latin typeface="Tahoma"/>
                <a:cs typeface="Tahoma"/>
              </a:rPr>
              <a:t>съня</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като</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сънна</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апнея</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могат</a:t>
            </a:r>
            <a:r>
              <a:rPr lang="ru-RU" sz="1400" spc="65" dirty="0" smtClean="0">
                <a:solidFill>
                  <a:srgbClr val="305778"/>
                </a:solidFill>
                <a:latin typeface="Tahoma"/>
                <a:cs typeface="Tahoma"/>
              </a:rPr>
              <a:t> да </a:t>
            </a:r>
            <a:r>
              <a:rPr lang="ru-RU" sz="1400" spc="65" dirty="0" err="1" smtClean="0">
                <a:solidFill>
                  <a:srgbClr val="305778"/>
                </a:solidFill>
                <a:latin typeface="Tahoma"/>
                <a:cs typeface="Tahoma"/>
              </a:rPr>
              <a:t>допринесат</a:t>
            </a:r>
            <a:r>
              <a:rPr lang="ru-RU" sz="1400" spc="65" dirty="0" smtClean="0">
                <a:solidFill>
                  <a:srgbClr val="305778"/>
                </a:solidFill>
                <a:latin typeface="Tahoma"/>
                <a:cs typeface="Tahoma"/>
              </a:rPr>
              <a:t> за </a:t>
            </a:r>
            <a:r>
              <a:rPr lang="ru-RU" sz="1400" spc="65" dirty="0" err="1" smtClean="0">
                <a:solidFill>
                  <a:srgbClr val="305778"/>
                </a:solidFill>
                <a:latin typeface="Tahoma"/>
                <a:cs typeface="Tahoma"/>
              </a:rPr>
              <a:t>други</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хронични</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здравословни</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състояния</a:t>
            </a:r>
            <a:r>
              <a:rPr lang="ru-RU" sz="1400" spc="65" dirty="0" smtClean="0">
                <a:solidFill>
                  <a:srgbClr val="305778"/>
                </a:solidFill>
                <a:latin typeface="Tahoma"/>
                <a:cs typeface="Tahoma"/>
              </a:rPr>
              <a:t>, е важно да се </a:t>
            </a:r>
            <a:r>
              <a:rPr lang="ru-RU" sz="1400" spc="65" dirty="0" err="1" smtClean="0">
                <a:solidFill>
                  <a:srgbClr val="305778"/>
                </a:solidFill>
                <a:latin typeface="Tahoma"/>
                <a:cs typeface="Tahoma"/>
              </a:rPr>
              <a:t>лекува</a:t>
            </a:r>
            <a:r>
              <a:rPr lang="ru-RU" sz="1400" spc="65" dirty="0" smtClean="0">
                <a:solidFill>
                  <a:srgbClr val="305778"/>
                </a:solidFill>
                <a:latin typeface="Tahoma"/>
                <a:cs typeface="Tahoma"/>
              </a:rPr>
              <a:t>, но можем да </a:t>
            </a:r>
            <a:r>
              <a:rPr lang="ru-RU" sz="1400" spc="65" dirty="0" err="1" smtClean="0">
                <a:solidFill>
                  <a:srgbClr val="305778"/>
                </a:solidFill>
                <a:latin typeface="Tahoma"/>
                <a:cs typeface="Tahoma"/>
              </a:rPr>
              <a:t>изградим</a:t>
            </a:r>
            <a:r>
              <a:rPr lang="ru-RU" sz="1400" spc="65" dirty="0" smtClean="0">
                <a:solidFill>
                  <a:srgbClr val="305778"/>
                </a:solidFill>
                <a:latin typeface="Tahoma"/>
                <a:cs typeface="Tahoma"/>
              </a:rPr>
              <a:t> ежедневна рутина и </a:t>
            </a:r>
            <a:r>
              <a:rPr lang="ru-RU" sz="1400" spc="65" dirty="0" err="1" smtClean="0">
                <a:solidFill>
                  <a:srgbClr val="305778"/>
                </a:solidFill>
                <a:latin typeface="Tahoma"/>
                <a:cs typeface="Tahoma"/>
              </a:rPr>
              <a:t>навик</a:t>
            </a:r>
            <a:r>
              <a:rPr lang="ru-RU" sz="1400" spc="65" dirty="0" smtClean="0">
                <a:solidFill>
                  <a:srgbClr val="305778"/>
                </a:solidFill>
                <a:latin typeface="Tahoma"/>
                <a:cs typeface="Tahoma"/>
              </a:rPr>
              <a:t> за </a:t>
            </a:r>
            <a:r>
              <a:rPr lang="ru-RU" sz="1400" spc="65" dirty="0" err="1" smtClean="0">
                <a:solidFill>
                  <a:srgbClr val="305778"/>
                </a:solidFill>
                <a:latin typeface="Tahoma"/>
                <a:cs typeface="Tahoma"/>
              </a:rPr>
              <a:t>по-добър</a:t>
            </a:r>
            <a:r>
              <a:rPr lang="ru-RU" sz="1400" spc="65" dirty="0" smtClean="0">
                <a:solidFill>
                  <a:srgbClr val="305778"/>
                </a:solidFill>
                <a:latin typeface="Tahoma"/>
                <a:cs typeface="Tahoma"/>
              </a:rPr>
              <a:t> </a:t>
            </a:r>
            <a:r>
              <a:rPr lang="ru-RU" sz="1400" spc="65" dirty="0" err="1" smtClean="0">
                <a:solidFill>
                  <a:srgbClr val="305778"/>
                </a:solidFill>
                <a:latin typeface="Tahoma"/>
                <a:cs typeface="Tahoma"/>
              </a:rPr>
              <a:t>сън</a:t>
            </a:r>
            <a:r>
              <a:rPr lang="ru-RU" sz="1400" spc="65" dirty="0" smtClean="0">
                <a:solidFill>
                  <a:srgbClr val="305778"/>
                </a:solidFill>
                <a:latin typeface="Tahoma"/>
                <a:cs typeface="Tahoma"/>
              </a:rPr>
              <a:t>...</a:t>
            </a:r>
            <a:endParaRPr sz="1400" dirty="0">
              <a:latin typeface="Tahoma"/>
              <a:cs typeface="Tahoma"/>
            </a:endParaRPr>
          </a:p>
        </p:txBody>
      </p:sp>
      <p:pic>
        <p:nvPicPr>
          <p:cNvPr id="13" name="object 13"/>
          <p:cNvPicPr/>
          <p:nvPr/>
        </p:nvPicPr>
        <p:blipFill>
          <a:blip r:embed="rId2" cstate="print"/>
          <a:stretch>
            <a:fillRect/>
          </a:stretch>
        </p:blipFill>
        <p:spPr>
          <a:xfrm>
            <a:off x="0" y="0"/>
            <a:ext cx="2326004" cy="215265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826851" y="3100069"/>
            <a:ext cx="5195228" cy="2043429"/>
          </a:xfrm>
          <a:prstGeom prst="rect">
            <a:avLst/>
          </a:prstGeom>
        </p:spPr>
      </p:pic>
      <p:sp>
        <p:nvSpPr>
          <p:cNvPr id="3" name="object 3"/>
          <p:cNvSpPr txBox="1">
            <a:spLocks noGrp="1"/>
          </p:cNvSpPr>
          <p:nvPr>
            <p:ph type="title"/>
          </p:nvPr>
        </p:nvSpPr>
        <p:spPr>
          <a:xfrm>
            <a:off x="2819400" y="165101"/>
            <a:ext cx="4027170" cy="787400"/>
          </a:xfrm>
          <a:prstGeom prst="rect">
            <a:avLst/>
          </a:prstGeom>
        </p:spPr>
        <p:txBody>
          <a:bodyPr vert="horz" wrap="square" lIns="0" tIns="12065" rIns="0" bIns="0" rtlCol="0">
            <a:spAutoFit/>
          </a:bodyPr>
          <a:lstStyle/>
          <a:p>
            <a:pPr marL="12700" marR="5080">
              <a:lnSpc>
                <a:spcPct val="100000"/>
              </a:lnSpc>
              <a:spcBef>
                <a:spcPts val="95"/>
              </a:spcBef>
            </a:pPr>
            <a:r>
              <a:rPr lang="ru-RU" dirty="0"/>
              <a:t>Ежедневни </a:t>
            </a:r>
            <a:r>
              <a:rPr lang="ru-RU" dirty="0" err="1"/>
              <a:t>рутини</a:t>
            </a:r>
            <a:r>
              <a:rPr lang="ru-RU" dirty="0"/>
              <a:t> и </a:t>
            </a:r>
            <a:r>
              <a:rPr lang="ru-RU" dirty="0" err="1"/>
              <a:t>навици</a:t>
            </a:r>
            <a:r>
              <a:rPr lang="ru-RU" dirty="0"/>
              <a:t> за </a:t>
            </a:r>
            <a:r>
              <a:rPr lang="ru-RU" dirty="0" err="1"/>
              <a:t>по-добър</a:t>
            </a:r>
            <a:r>
              <a:rPr lang="ru-RU" dirty="0"/>
              <a:t> </a:t>
            </a:r>
            <a:r>
              <a:rPr lang="ru-RU" dirty="0" err="1"/>
              <a:t>сън</a:t>
            </a:r>
            <a:endParaRPr spc="105" dirty="0"/>
          </a:p>
        </p:txBody>
      </p:sp>
      <p:sp>
        <p:nvSpPr>
          <p:cNvPr id="4" name="object 4"/>
          <p:cNvSpPr txBox="1"/>
          <p:nvPr/>
        </p:nvSpPr>
        <p:spPr>
          <a:xfrm>
            <a:off x="200660" y="1418590"/>
            <a:ext cx="5721350" cy="3739485"/>
          </a:xfrm>
          <a:prstGeom prst="rect">
            <a:avLst/>
          </a:prstGeom>
        </p:spPr>
        <p:txBody>
          <a:bodyPr vert="horz" wrap="square" lIns="0" tIns="12065" rIns="0" bIns="0" rtlCol="0">
            <a:spAutoFit/>
          </a:bodyPr>
          <a:lstStyle/>
          <a:p>
            <a:pPr marL="80010">
              <a:lnSpc>
                <a:spcPct val="100000"/>
              </a:lnSpc>
              <a:spcBef>
                <a:spcPts val="95"/>
              </a:spcBef>
            </a:pPr>
            <a:r>
              <a:rPr lang="bg-BG" sz="1600" b="1" spc="-10" dirty="0" smtClean="0">
                <a:solidFill>
                  <a:srgbClr val="305778"/>
                </a:solidFill>
                <a:latin typeface="Tahoma"/>
                <a:cs typeface="Tahoma"/>
              </a:rPr>
              <a:t>СУТРИН:</a:t>
            </a:r>
            <a:endParaRPr sz="1600" dirty="0">
              <a:latin typeface="Tahoma"/>
              <a:cs typeface="Tahoma"/>
            </a:endParaRPr>
          </a:p>
          <a:p>
            <a:pPr marL="422909" indent="-342900">
              <a:lnSpc>
                <a:spcPct val="100000"/>
              </a:lnSpc>
              <a:spcBef>
                <a:spcPts val="950"/>
              </a:spcBef>
              <a:buClr>
                <a:srgbClr val="000000"/>
              </a:buClr>
              <a:buSzPct val="83333"/>
              <a:buFont typeface="Symbol"/>
              <a:buChar char=""/>
              <a:tabLst>
                <a:tab pos="422909" algn="l"/>
              </a:tabLst>
            </a:pPr>
            <a:r>
              <a:rPr lang="ru-RU" sz="1200" dirty="0" err="1" smtClean="0">
                <a:solidFill>
                  <a:srgbClr val="305778"/>
                </a:solidFill>
                <a:latin typeface="Tahoma"/>
                <a:cs typeface="Tahoma"/>
              </a:rPr>
              <a:t>Събуждайте</a:t>
            </a:r>
            <a:r>
              <a:rPr lang="ru-RU" sz="1200" dirty="0" smtClean="0">
                <a:solidFill>
                  <a:srgbClr val="305778"/>
                </a:solidFill>
                <a:latin typeface="Tahoma"/>
                <a:cs typeface="Tahoma"/>
              </a:rPr>
              <a:t> се по </a:t>
            </a:r>
            <a:r>
              <a:rPr lang="ru-RU" sz="1200" dirty="0" err="1" smtClean="0">
                <a:solidFill>
                  <a:srgbClr val="305778"/>
                </a:solidFill>
                <a:latin typeface="Tahoma"/>
                <a:cs typeface="Tahoma"/>
              </a:rPr>
              <a:t>едно</a:t>
            </a:r>
            <a:r>
              <a:rPr lang="ru-RU" sz="1200" dirty="0" smtClean="0">
                <a:solidFill>
                  <a:srgbClr val="305778"/>
                </a:solidFill>
                <a:latin typeface="Tahoma"/>
                <a:cs typeface="Tahoma"/>
              </a:rPr>
              <a:t> и </a:t>
            </a:r>
            <a:r>
              <a:rPr lang="ru-RU" sz="1200" dirty="0" err="1" smtClean="0">
                <a:solidFill>
                  <a:srgbClr val="305778"/>
                </a:solidFill>
                <a:latin typeface="Tahoma"/>
                <a:cs typeface="Tahoma"/>
              </a:rPr>
              <a:t>също</a:t>
            </a:r>
            <a:r>
              <a:rPr lang="ru-RU" sz="1200" dirty="0" smtClean="0">
                <a:solidFill>
                  <a:srgbClr val="305778"/>
                </a:solidFill>
                <a:latin typeface="Tahoma"/>
                <a:cs typeface="Tahoma"/>
              </a:rPr>
              <a:t> </a:t>
            </a:r>
            <a:r>
              <a:rPr lang="ru-RU" sz="1200" dirty="0" err="1" smtClean="0">
                <a:solidFill>
                  <a:srgbClr val="305778"/>
                </a:solidFill>
                <a:latin typeface="Tahoma"/>
                <a:cs typeface="Tahoma"/>
              </a:rPr>
              <a:t>време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всеки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ден</a:t>
            </a:r>
            <a:r>
              <a:rPr lang="ru-RU" sz="1200" dirty="0" smtClean="0">
                <a:solidFill>
                  <a:srgbClr val="305778"/>
                </a:solidFill>
                <a:latin typeface="Tahoma"/>
                <a:cs typeface="Tahoma"/>
              </a:rPr>
              <a:t> (</a:t>
            </a:r>
            <a:r>
              <a:rPr lang="ru-RU" sz="1200" dirty="0" err="1" smtClean="0">
                <a:solidFill>
                  <a:srgbClr val="305778"/>
                </a:solidFill>
                <a:latin typeface="Tahoma"/>
                <a:cs typeface="Tahoma"/>
              </a:rPr>
              <a:t>дори</a:t>
            </a:r>
            <a:r>
              <a:rPr lang="ru-RU" sz="1200" dirty="0" smtClean="0">
                <a:solidFill>
                  <a:srgbClr val="305778"/>
                </a:solidFill>
                <a:latin typeface="Tahoma"/>
                <a:cs typeface="Tahoma"/>
              </a:rPr>
              <a:t> и </a:t>
            </a:r>
            <a:r>
              <a:rPr lang="ru-RU" sz="1200" dirty="0" err="1" smtClean="0">
                <a:solidFill>
                  <a:srgbClr val="305778"/>
                </a:solidFill>
                <a:latin typeface="Tahoma"/>
                <a:cs typeface="Tahoma"/>
              </a:rPr>
              <a:t>през</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почивните</a:t>
            </a:r>
            <a:r>
              <a:rPr lang="ru-RU" sz="1200" dirty="0" smtClean="0">
                <a:solidFill>
                  <a:srgbClr val="305778"/>
                </a:solidFill>
                <a:latin typeface="Tahoma"/>
                <a:cs typeface="Tahoma"/>
              </a:rPr>
              <a:t> дни). </a:t>
            </a:r>
          </a:p>
          <a:p>
            <a:pPr marL="422909" indent="-342900">
              <a:lnSpc>
                <a:spcPct val="100000"/>
              </a:lnSpc>
              <a:spcBef>
                <a:spcPts val="950"/>
              </a:spcBef>
              <a:buClr>
                <a:srgbClr val="000000"/>
              </a:buClr>
              <a:buSzPct val="83333"/>
              <a:buFont typeface="Symbol"/>
              <a:buChar char=""/>
              <a:tabLst>
                <a:tab pos="422909" algn="l"/>
              </a:tabLst>
            </a:pPr>
            <a:r>
              <a:rPr lang="ru-RU" sz="1200" dirty="0" smtClean="0">
                <a:solidFill>
                  <a:srgbClr val="305778"/>
                </a:solidFill>
                <a:latin typeface="Tahoma"/>
                <a:cs typeface="Tahoma"/>
              </a:rPr>
              <a:t>Излагайте се на </a:t>
            </a:r>
            <a:r>
              <a:rPr lang="ru-RU" sz="1200" dirty="0" err="1" smtClean="0">
                <a:solidFill>
                  <a:srgbClr val="305778"/>
                </a:solidFill>
                <a:latin typeface="Tahoma"/>
                <a:cs typeface="Tahoma"/>
              </a:rPr>
              <a:t>слънчева</a:t>
            </a:r>
            <a:r>
              <a:rPr lang="ru-RU" sz="1200" dirty="0" smtClean="0">
                <a:solidFill>
                  <a:srgbClr val="305778"/>
                </a:solidFill>
                <a:latin typeface="Tahoma"/>
                <a:cs typeface="Tahoma"/>
              </a:rPr>
              <a:t> светлина (</a:t>
            </a:r>
            <a:r>
              <a:rPr lang="ru-RU" sz="1200" dirty="0" err="1" smtClean="0">
                <a:solidFill>
                  <a:srgbClr val="305778"/>
                </a:solidFill>
                <a:latin typeface="Tahoma"/>
                <a:cs typeface="Tahoma"/>
              </a:rPr>
              <a:t>когато</a:t>
            </a:r>
            <a:r>
              <a:rPr lang="ru-RU" sz="1200" dirty="0" smtClean="0">
                <a:solidFill>
                  <a:srgbClr val="305778"/>
                </a:solidFill>
                <a:latin typeface="Tahoma"/>
                <a:cs typeface="Tahoma"/>
              </a:rPr>
              <a:t> е </a:t>
            </a:r>
            <a:r>
              <a:rPr lang="ru-RU" sz="1200" dirty="0" err="1" smtClean="0">
                <a:solidFill>
                  <a:srgbClr val="305778"/>
                </a:solidFill>
                <a:latin typeface="Tahoma"/>
                <a:cs typeface="Tahoma"/>
              </a:rPr>
              <a:t>възможно</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поне</a:t>
            </a:r>
            <a:r>
              <a:rPr lang="ru-RU" sz="1200" dirty="0" smtClean="0">
                <a:solidFill>
                  <a:srgbClr val="305778"/>
                </a:solidFill>
                <a:latin typeface="Tahoma"/>
                <a:cs typeface="Tahoma"/>
              </a:rPr>
              <a:t> 10–20 </a:t>
            </a:r>
            <a:r>
              <a:rPr lang="ru-RU" sz="1200" dirty="0" err="1" smtClean="0">
                <a:solidFill>
                  <a:srgbClr val="305778"/>
                </a:solidFill>
                <a:latin typeface="Tahoma"/>
                <a:cs typeface="Tahoma"/>
              </a:rPr>
              <a:t>минути</a:t>
            </a:r>
            <a:r>
              <a:rPr lang="ru-RU" sz="1200" dirty="0" smtClean="0">
                <a:solidFill>
                  <a:srgbClr val="305778"/>
                </a:solidFill>
                <a:latin typeface="Tahoma"/>
                <a:cs typeface="Tahoma"/>
              </a:rPr>
              <a:t>. </a:t>
            </a:r>
          </a:p>
          <a:p>
            <a:pPr marL="422909" indent="-342900">
              <a:lnSpc>
                <a:spcPct val="100000"/>
              </a:lnSpc>
              <a:spcBef>
                <a:spcPts val="950"/>
              </a:spcBef>
              <a:buClr>
                <a:srgbClr val="000000"/>
              </a:buClr>
              <a:buSzPct val="83333"/>
              <a:buFont typeface="Symbol"/>
              <a:buChar char=""/>
              <a:tabLst>
                <a:tab pos="422909" algn="l"/>
              </a:tabLst>
            </a:pPr>
            <a:r>
              <a:rPr lang="ru-RU" sz="1200" dirty="0" err="1" smtClean="0">
                <a:solidFill>
                  <a:srgbClr val="305778"/>
                </a:solidFill>
                <a:latin typeface="Tahoma"/>
                <a:cs typeface="Tahoma"/>
              </a:rPr>
              <a:t>Правете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леко</a:t>
            </a:r>
            <a:r>
              <a:rPr lang="ru-RU" sz="1200" dirty="0" smtClean="0">
                <a:solidFill>
                  <a:srgbClr val="305778"/>
                </a:solidFill>
                <a:latin typeface="Tahoma"/>
                <a:cs typeface="Tahoma"/>
              </a:rPr>
              <a:t> </a:t>
            </a:r>
            <a:r>
              <a:rPr lang="ru-RU" sz="1200" dirty="0" err="1" smtClean="0">
                <a:solidFill>
                  <a:srgbClr val="305778"/>
                </a:solidFill>
                <a:latin typeface="Tahoma"/>
                <a:cs typeface="Tahoma"/>
              </a:rPr>
              <a:t>разтягане</a:t>
            </a:r>
            <a:r>
              <a:rPr lang="ru-RU" sz="1200" dirty="0" smtClean="0">
                <a:solidFill>
                  <a:srgbClr val="305778"/>
                </a:solidFill>
                <a:latin typeface="Tahoma"/>
                <a:cs typeface="Tahoma"/>
              </a:rPr>
              <a:t> или движение.</a:t>
            </a:r>
            <a:endParaRPr sz="1200" dirty="0">
              <a:latin typeface="Tahoma"/>
              <a:cs typeface="Tahoma"/>
            </a:endParaRPr>
          </a:p>
          <a:p>
            <a:pPr>
              <a:lnSpc>
                <a:spcPct val="100000"/>
              </a:lnSpc>
              <a:spcBef>
                <a:spcPts val="275"/>
              </a:spcBef>
            </a:pPr>
            <a:endParaRPr sz="1200" dirty="0">
              <a:latin typeface="Tahoma"/>
              <a:cs typeface="Tahoma"/>
            </a:endParaRPr>
          </a:p>
          <a:p>
            <a:pPr marL="12700">
              <a:lnSpc>
                <a:spcPct val="100000"/>
              </a:lnSpc>
            </a:pPr>
            <a:r>
              <a:rPr lang="bg-BG" sz="1600" b="1" spc="-10" dirty="0" smtClean="0">
                <a:solidFill>
                  <a:srgbClr val="305778"/>
                </a:solidFill>
                <a:latin typeface="Tahoma"/>
                <a:cs typeface="Tahoma"/>
              </a:rPr>
              <a:t>СЛЕДОБЕД</a:t>
            </a:r>
            <a:r>
              <a:rPr sz="1600" b="1" spc="-10" dirty="0" smtClean="0">
                <a:solidFill>
                  <a:srgbClr val="305778"/>
                </a:solidFill>
                <a:latin typeface="Tahoma"/>
                <a:cs typeface="Tahoma"/>
              </a:rPr>
              <a:t>:</a:t>
            </a:r>
            <a:endParaRPr sz="1600" dirty="0">
              <a:latin typeface="Tahoma"/>
              <a:cs typeface="Tahoma"/>
            </a:endParaRPr>
          </a:p>
          <a:p>
            <a:pPr marL="354965" marR="2322195" indent="-342900">
              <a:lnSpc>
                <a:spcPct val="107700"/>
              </a:lnSpc>
              <a:spcBef>
                <a:spcPts val="840"/>
              </a:spcBef>
              <a:buClr>
                <a:srgbClr val="000000"/>
              </a:buClr>
              <a:buSzPct val="83333"/>
              <a:buFont typeface="Symbol"/>
              <a:buChar char=""/>
              <a:tabLst>
                <a:tab pos="354965" algn="l"/>
              </a:tabLst>
            </a:pPr>
            <a:r>
              <a:rPr lang="ru-RU" sz="1200" spc="55" dirty="0" err="1" smtClean="0">
                <a:solidFill>
                  <a:srgbClr val="305778"/>
                </a:solidFill>
                <a:latin typeface="Tahoma"/>
                <a:cs typeface="Tahoma"/>
              </a:rPr>
              <a:t>Обядвайте</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балансирано</a:t>
            </a:r>
            <a:r>
              <a:rPr lang="ru-RU" sz="1200" spc="55" dirty="0" smtClean="0">
                <a:solidFill>
                  <a:srgbClr val="305778"/>
                </a:solidFill>
                <a:latin typeface="Tahoma"/>
                <a:cs typeface="Tahoma"/>
              </a:rPr>
              <a:t>, за да </a:t>
            </a:r>
            <a:r>
              <a:rPr lang="ru-RU" sz="1200" spc="55" dirty="0" err="1" smtClean="0">
                <a:solidFill>
                  <a:srgbClr val="305778"/>
                </a:solidFill>
                <a:latin typeface="Tahoma"/>
                <a:cs typeface="Tahoma"/>
              </a:rPr>
              <a:t>поддържате</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стабилни</a:t>
            </a:r>
            <a:r>
              <a:rPr lang="ru-RU" sz="1200" spc="55" dirty="0" smtClean="0">
                <a:solidFill>
                  <a:srgbClr val="305778"/>
                </a:solidFill>
                <a:latin typeface="Tahoma"/>
                <a:cs typeface="Tahoma"/>
              </a:rPr>
              <a:t> нива на </a:t>
            </a:r>
            <a:r>
              <a:rPr lang="ru-RU" sz="1200" spc="55" dirty="0" err="1" smtClean="0">
                <a:solidFill>
                  <a:srgbClr val="305778"/>
                </a:solidFill>
                <a:latin typeface="Tahoma"/>
                <a:cs typeface="Tahoma"/>
              </a:rPr>
              <a:t>енергия</a:t>
            </a:r>
            <a:r>
              <a:rPr lang="ru-RU" sz="1200" spc="55" dirty="0" smtClean="0">
                <a:solidFill>
                  <a:srgbClr val="305778"/>
                </a:solidFill>
                <a:latin typeface="Tahoma"/>
                <a:cs typeface="Tahoma"/>
              </a:rPr>
              <a:t>.</a:t>
            </a:r>
          </a:p>
          <a:p>
            <a:pPr marL="354965" marR="2322195" indent="-342900">
              <a:lnSpc>
                <a:spcPct val="107700"/>
              </a:lnSpc>
              <a:spcBef>
                <a:spcPts val="840"/>
              </a:spcBef>
              <a:buClr>
                <a:srgbClr val="000000"/>
              </a:buClr>
              <a:buSzPct val="83333"/>
              <a:buFont typeface="Symbol"/>
              <a:buChar char=""/>
              <a:tabLst>
                <a:tab pos="354965" algn="l"/>
              </a:tabLst>
            </a:pPr>
            <a:r>
              <a:rPr lang="ru-RU" sz="1200" spc="55" dirty="0" err="1" smtClean="0">
                <a:solidFill>
                  <a:srgbClr val="305778"/>
                </a:solidFill>
                <a:latin typeface="Tahoma"/>
                <a:cs typeface="Tahoma"/>
              </a:rPr>
              <a:t>Избягвайте</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прекомерен</a:t>
            </a:r>
            <a:r>
              <a:rPr lang="ru-RU" sz="1200" spc="55" dirty="0" smtClean="0">
                <a:solidFill>
                  <a:srgbClr val="305778"/>
                </a:solidFill>
                <a:latin typeface="Tahoma"/>
                <a:cs typeface="Tahoma"/>
              </a:rPr>
              <a:t> прием на кофеин след 14:00 часа.</a:t>
            </a:r>
          </a:p>
          <a:p>
            <a:pPr marL="354965" marR="2322195" indent="-342900">
              <a:lnSpc>
                <a:spcPct val="107700"/>
              </a:lnSpc>
              <a:spcBef>
                <a:spcPts val="840"/>
              </a:spcBef>
              <a:buClr>
                <a:srgbClr val="000000"/>
              </a:buClr>
              <a:buSzPct val="83333"/>
              <a:buFont typeface="Symbol"/>
              <a:buChar char=""/>
              <a:tabLst>
                <a:tab pos="354965" algn="l"/>
              </a:tabLst>
            </a:pPr>
            <a:r>
              <a:rPr lang="ru-RU" sz="1200" spc="55" dirty="0" err="1" smtClean="0">
                <a:solidFill>
                  <a:srgbClr val="305778"/>
                </a:solidFill>
                <a:latin typeface="Tahoma"/>
                <a:cs typeface="Tahoma"/>
              </a:rPr>
              <a:t>Участвайте</a:t>
            </a:r>
            <a:r>
              <a:rPr lang="ru-RU" sz="1200" spc="55" dirty="0" smtClean="0">
                <a:solidFill>
                  <a:srgbClr val="305778"/>
                </a:solidFill>
                <a:latin typeface="Tahoma"/>
                <a:cs typeface="Tahoma"/>
              </a:rPr>
              <a:t> в </a:t>
            </a:r>
            <a:r>
              <a:rPr lang="ru-RU" sz="1200" spc="55" dirty="0" err="1" smtClean="0">
                <a:solidFill>
                  <a:srgbClr val="305778"/>
                </a:solidFill>
                <a:latin typeface="Tahoma"/>
                <a:cs typeface="Tahoma"/>
              </a:rPr>
              <a:t>физическа</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активност</a:t>
            </a:r>
            <a:r>
              <a:rPr lang="ru-RU" sz="1200" spc="55" dirty="0" smtClean="0">
                <a:solidFill>
                  <a:srgbClr val="305778"/>
                </a:solidFill>
                <a:latin typeface="Tahoma"/>
                <a:cs typeface="Tahoma"/>
              </a:rPr>
              <a:t>, но не </a:t>
            </a:r>
            <a:r>
              <a:rPr lang="ru-RU" sz="1200" spc="55" dirty="0" err="1" smtClean="0">
                <a:solidFill>
                  <a:srgbClr val="305778"/>
                </a:solidFill>
                <a:latin typeface="Tahoma"/>
                <a:cs typeface="Tahoma"/>
              </a:rPr>
              <a:t>твърде</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близо</a:t>
            </a:r>
            <a:r>
              <a:rPr lang="ru-RU" sz="1200" spc="55" dirty="0" smtClean="0">
                <a:solidFill>
                  <a:srgbClr val="305778"/>
                </a:solidFill>
                <a:latin typeface="Tahoma"/>
                <a:cs typeface="Tahoma"/>
              </a:rPr>
              <a:t> до </a:t>
            </a:r>
            <a:r>
              <a:rPr lang="ru-RU" sz="1200" spc="55" dirty="0" err="1" smtClean="0">
                <a:solidFill>
                  <a:srgbClr val="305778"/>
                </a:solidFill>
                <a:latin typeface="Tahoma"/>
                <a:cs typeface="Tahoma"/>
              </a:rPr>
              <a:t>времето</a:t>
            </a:r>
            <a:r>
              <a:rPr lang="ru-RU" sz="1200" spc="55" dirty="0" smtClean="0">
                <a:solidFill>
                  <a:srgbClr val="305778"/>
                </a:solidFill>
                <a:latin typeface="Tahoma"/>
                <a:cs typeface="Tahoma"/>
              </a:rPr>
              <a:t> за </a:t>
            </a:r>
            <a:r>
              <a:rPr lang="ru-RU" sz="1200" spc="55" dirty="0" err="1" smtClean="0">
                <a:solidFill>
                  <a:srgbClr val="305778"/>
                </a:solidFill>
                <a:latin typeface="Tahoma"/>
                <a:cs typeface="Tahoma"/>
              </a:rPr>
              <a:t>лягане</a:t>
            </a:r>
            <a:r>
              <a:rPr lang="ru-RU" sz="1200" spc="55" dirty="0" smtClean="0">
                <a:solidFill>
                  <a:srgbClr val="305778"/>
                </a:solidFill>
                <a:latin typeface="Tahoma"/>
                <a:cs typeface="Tahoma"/>
              </a:rPr>
              <a:t>.</a:t>
            </a:r>
            <a:endParaRPr sz="1200" dirty="0">
              <a:latin typeface="Tahoma"/>
              <a:cs typeface="Tahoma"/>
            </a:endParaRPr>
          </a:p>
        </p:txBody>
      </p:sp>
      <p:sp>
        <p:nvSpPr>
          <p:cNvPr id="5" name="object 5"/>
          <p:cNvSpPr txBox="1"/>
          <p:nvPr/>
        </p:nvSpPr>
        <p:spPr>
          <a:xfrm>
            <a:off x="532282" y="422275"/>
            <a:ext cx="431800" cy="391160"/>
          </a:xfrm>
          <a:prstGeom prst="rect">
            <a:avLst/>
          </a:prstGeom>
        </p:spPr>
        <p:txBody>
          <a:bodyPr vert="horz" wrap="square" lIns="0" tIns="12700" rIns="0" bIns="0" rtlCol="0">
            <a:spAutoFit/>
          </a:bodyPr>
          <a:lstStyle/>
          <a:p>
            <a:pPr marL="12700">
              <a:lnSpc>
                <a:spcPct val="100000"/>
              </a:lnSpc>
              <a:spcBef>
                <a:spcPts val="100"/>
              </a:spcBef>
            </a:pPr>
            <a:r>
              <a:rPr sz="2400" b="1" spc="-325" dirty="0">
                <a:solidFill>
                  <a:srgbClr val="FFFFFF"/>
                </a:solidFill>
                <a:latin typeface="Cambria"/>
                <a:cs typeface="Cambria"/>
              </a:rPr>
              <a:t>1/2</a:t>
            </a:r>
            <a:endParaRPr sz="2400">
              <a:latin typeface="Cambria"/>
              <a:cs typeface="Cambria"/>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1333372" y="0"/>
              <a:ext cx="7810500" cy="1275080"/>
            </a:xfrm>
            <a:custGeom>
              <a:avLst/>
              <a:gdLst/>
              <a:ahLst/>
              <a:cxnLst/>
              <a:rect l="l" t="t" r="r" b="b"/>
              <a:pathLst>
                <a:path w="7810500" h="1275080">
                  <a:moveTo>
                    <a:pt x="7810500" y="0"/>
                  </a:moveTo>
                  <a:lnTo>
                    <a:pt x="0" y="0"/>
                  </a:lnTo>
                  <a:lnTo>
                    <a:pt x="0" y="1274699"/>
                  </a:lnTo>
                  <a:lnTo>
                    <a:pt x="7810500" y="1274699"/>
                  </a:lnTo>
                  <a:lnTo>
                    <a:pt x="7810500" y="0"/>
                  </a:lnTo>
                  <a:close/>
                </a:path>
              </a:pathLst>
            </a:custGeom>
            <a:solidFill>
              <a:srgbClr val="F38022"/>
            </a:solidFill>
          </p:spPr>
          <p:txBody>
            <a:bodyPr wrap="square" lIns="0" tIns="0" rIns="0" bIns="0" rtlCol="0"/>
            <a:lstStyle/>
            <a:p>
              <a:endParaRPr/>
            </a:p>
          </p:txBody>
        </p:sp>
        <p:sp>
          <p:nvSpPr>
            <p:cNvPr id="4" name="object 4"/>
            <p:cNvSpPr/>
            <p:nvPr/>
          </p:nvSpPr>
          <p:spPr>
            <a:xfrm>
              <a:off x="0" y="1274699"/>
              <a:ext cx="1333500" cy="3869054"/>
            </a:xfrm>
            <a:custGeom>
              <a:avLst/>
              <a:gdLst/>
              <a:ahLst/>
              <a:cxnLst/>
              <a:rect l="l" t="t" r="r" b="b"/>
              <a:pathLst>
                <a:path w="1333500" h="3869054">
                  <a:moveTo>
                    <a:pt x="1333500" y="0"/>
                  </a:moveTo>
                  <a:lnTo>
                    <a:pt x="0" y="0"/>
                  </a:lnTo>
                  <a:lnTo>
                    <a:pt x="0" y="3868801"/>
                  </a:lnTo>
                  <a:lnTo>
                    <a:pt x="1333500" y="3868801"/>
                  </a:lnTo>
                  <a:lnTo>
                    <a:pt x="1333500" y="0"/>
                  </a:lnTo>
                  <a:close/>
                </a:path>
              </a:pathLst>
            </a:custGeom>
            <a:solidFill>
              <a:srgbClr val="ECE8E2"/>
            </a:solidFill>
          </p:spPr>
          <p:txBody>
            <a:bodyPr wrap="square" lIns="0" tIns="0" rIns="0" bIns="0" rtlCol="0"/>
            <a:lstStyle/>
            <a:p>
              <a:endParaRPr/>
            </a:p>
          </p:txBody>
        </p:sp>
        <p:sp>
          <p:nvSpPr>
            <p:cNvPr id="5" name="object 5"/>
            <p:cNvSpPr/>
            <p:nvPr/>
          </p:nvSpPr>
          <p:spPr>
            <a:xfrm>
              <a:off x="0" y="0"/>
              <a:ext cx="1333500" cy="1275080"/>
            </a:xfrm>
            <a:custGeom>
              <a:avLst/>
              <a:gdLst/>
              <a:ahLst/>
              <a:cxnLst/>
              <a:rect l="l" t="t" r="r" b="b"/>
              <a:pathLst>
                <a:path w="1333500" h="1275080">
                  <a:moveTo>
                    <a:pt x="1333500" y="0"/>
                  </a:moveTo>
                  <a:lnTo>
                    <a:pt x="0" y="0"/>
                  </a:lnTo>
                  <a:lnTo>
                    <a:pt x="0" y="1274699"/>
                  </a:lnTo>
                  <a:lnTo>
                    <a:pt x="1333500" y="1274699"/>
                  </a:lnTo>
                  <a:lnTo>
                    <a:pt x="1333500" y="0"/>
                  </a:lnTo>
                  <a:close/>
                </a:path>
              </a:pathLst>
            </a:custGeom>
            <a:solidFill>
              <a:srgbClr val="ECD2BA"/>
            </a:solidFill>
          </p:spPr>
          <p:txBody>
            <a:bodyPr wrap="square" lIns="0" tIns="0" rIns="0" bIns="0" rtlCol="0"/>
            <a:lstStyle/>
            <a:p>
              <a:endParaRPr/>
            </a:p>
          </p:txBody>
        </p:sp>
      </p:grpSp>
      <p:sp>
        <p:nvSpPr>
          <p:cNvPr id="6" name="object 6"/>
          <p:cNvSpPr txBox="1"/>
          <p:nvPr/>
        </p:nvSpPr>
        <p:spPr>
          <a:xfrm>
            <a:off x="733145" y="1472260"/>
            <a:ext cx="3820160" cy="1935786"/>
          </a:xfrm>
          <a:prstGeom prst="rect">
            <a:avLst/>
          </a:prstGeom>
        </p:spPr>
        <p:txBody>
          <a:bodyPr vert="horz" wrap="square" lIns="0" tIns="12065" rIns="0" bIns="0" rtlCol="0">
            <a:spAutoFit/>
          </a:bodyPr>
          <a:lstStyle/>
          <a:p>
            <a:pPr marL="12700">
              <a:lnSpc>
                <a:spcPct val="100000"/>
              </a:lnSpc>
              <a:spcBef>
                <a:spcPts val="95"/>
              </a:spcBef>
            </a:pPr>
            <a:r>
              <a:rPr lang="bg-BG" sz="1600" b="1" spc="-10" dirty="0" smtClean="0">
                <a:solidFill>
                  <a:srgbClr val="305778"/>
                </a:solidFill>
                <a:latin typeface="Tahoma"/>
                <a:cs typeface="Tahoma"/>
              </a:rPr>
              <a:t>ВЕЧЕР</a:t>
            </a:r>
            <a:r>
              <a:rPr sz="1600" b="1" spc="-10" dirty="0" smtClean="0">
                <a:solidFill>
                  <a:srgbClr val="305778"/>
                </a:solidFill>
                <a:latin typeface="Tahoma"/>
                <a:cs typeface="Tahoma"/>
              </a:rPr>
              <a:t>:</a:t>
            </a:r>
            <a:endParaRPr sz="1600" dirty="0">
              <a:latin typeface="Tahoma"/>
              <a:cs typeface="Tahoma"/>
            </a:endParaRPr>
          </a:p>
          <a:p>
            <a:pPr marL="184150" indent="-171450">
              <a:lnSpc>
                <a:spcPct val="100000"/>
              </a:lnSpc>
              <a:spcBef>
                <a:spcPts val="955"/>
              </a:spcBef>
              <a:buClr>
                <a:srgbClr val="000000"/>
              </a:buClr>
              <a:buSzPct val="83333"/>
              <a:buFont typeface="Arial" panose="020B0604020202020204" pitchFamily="34" charset="0"/>
              <a:buChar char="•"/>
              <a:tabLst>
                <a:tab pos="354965" algn="l"/>
              </a:tabLst>
            </a:pPr>
            <a:r>
              <a:rPr lang="ru-RU" sz="1200" dirty="0" err="1" smtClean="0">
                <a:solidFill>
                  <a:srgbClr val="305778"/>
                </a:solidFill>
                <a:latin typeface="Tahoma"/>
                <a:cs typeface="Tahoma"/>
              </a:rPr>
              <a:t>Яжте</a:t>
            </a:r>
            <a:r>
              <a:rPr lang="ru-RU" sz="1200" dirty="0" smtClean="0">
                <a:solidFill>
                  <a:srgbClr val="305778"/>
                </a:solidFill>
                <a:latin typeface="Tahoma"/>
                <a:cs typeface="Tahoma"/>
              </a:rPr>
              <a:t> лека вечеря 2–3 часа </a:t>
            </a:r>
            <a:r>
              <a:rPr lang="ru-RU" sz="1200" dirty="0" err="1" smtClean="0">
                <a:solidFill>
                  <a:srgbClr val="305778"/>
                </a:solidFill>
                <a:latin typeface="Tahoma"/>
                <a:cs typeface="Tahoma"/>
              </a:rPr>
              <a:t>преди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лягане</a:t>
            </a:r>
            <a:r>
              <a:rPr lang="ru-RU" sz="1200" dirty="0" smtClean="0">
                <a:solidFill>
                  <a:srgbClr val="305778"/>
                </a:solidFill>
                <a:latin typeface="Tahoma"/>
                <a:cs typeface="Tahoma"/>
              </a:rPr>
              <a:t>.</a:t>
            </a:r>
          </a:p>
          <a:p>
            <a:pPr marL="184150" indent="-171450">
              <a:lnSpc>
                <a:spcPct val="100000"/>
              </a:lnSpc>
              <a:spcBef>
                <a:spcPts val="955"/>
              </a:spcBef>
              <a:buClr>
                <a:srgbClr val="000000"/>
              </a:buClr>
              <a:buSzPct val="83333"/>
              <a:buFont typeface="Arial" panose="020B0604020202020204" pitchFamily="34" charset="0"/>
              <a:buChar char="•"/>
              <a:tabLst>
                <a:tab pos="354965" algn="l"/>
              </a:tabLst>
            </a:pPr>
            <a:r>
              <a:rPr lang="ru-RU" sz="1200" dirty="0" err="1" smtClean="0">
                <a:solidFill>
                  <a:srgbClr val="305778"/>
                </a:solidFill>
                <a:latin typeface="Tahoma"/>
                <a:cs typeface="Tahoma"/>
              </a:rPr>
              <a:t>Намалете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времето</a:t>
            </a:r>
            <a:r>
              <a:rPr lang="ru-RU" sz="1200" dirty="0" smtClean="0">
                <a:solidFill>
                  <a:srgbClr val="305778"/>
                </a:solidFill>
                <a:latin typeface="Tahoma"/>
                <a:cs typeface="Tahoma"/>
              </a:rPr>
              <a:t> пред </a:t>
            </a:r>
            <a:r>
              <a:rPr lang="ru-RU" sz="1200" dirty="0" err="1" smtClean="0">
                <a:solidFill>
                  <a:srgbClr val="305778"/>
                </a:solidFill>
                <a:latin typeface="Tahoma"/>
                <a:cs typeface="Tahoma"/>
              </a:rPr>
              <a:t>екрана</a:t>
            </a:r>
            <a:r>
              <a:rPr lang="ru-RU" sz="1200" dirty="0" smtClean="0">
                <a:solidFill>
                  <a:srgbClr val="305778"/>
                </a:solidFill>
                <a:latin typeface="Tahoma"/>
                <a:cs typeface="Tahoma"/>
              </a:rPr>
              <a:t> и </a:t>
            </a:r>
            <a:r>
              <a:rPr lang="ru-RU" sz="1200" dirty="0" err="1" smtClean="0">
                <a:solidFill>
                  <a:srgbClr val="305778"/>
                </a:solidFill>
                <a:latin typeface="Tahoma"/>
                <a:cs typeface="Tahoma"/>
              </a:rPr>
              <a:t>приглушете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осветлението</a:t>
            </a:r>
            <a:r>
              <a:rPr lang="ru-RU" sz="1200" dirty="0" smtClean="0">
                <a:solidFill>
                  <a:srgbClr val="305778"/>
                </a:solidFill>
                <a:latin typeface="Tahoma"/>
                <a:cs typeface="Tahoma"/>
              </a:rPr>
              <a:t>, за да </a:t>
            </a:r>
            <a:r>
              <a:rPr lang="ru-RU" sz="1200" dirty="0" err="1" smtClean="0">
                <a:solidFill>
                  <a:srgbClr val="305778"/>
                </a:solidFill>
                <a:latin typeface="Tahoma"/>
                <a:cs typeface="Tahoma"/>
              </a:rPr>
              <a:t>сигнализирате</a:t>
            </a:r>
            <a:r>
              <a:rPr lang="ru-RU" sz="1200" dirty="0" smtClean="0">
                <a:solidFill>
                  <a:srgbClr val="305778"/>
                </a:solidFill>
                <a:latin typeface="Tahoma"/>
                <a:cs typeface="Tahoma"/>
              </a:rPr>
              <a:t> на </a:t>
            </a:r>
            <a:r>
              <a:rPr lang="ru-RU" sz="1200" dirty="0" err="1" smtClean="0">
                <a:solidFill>
                  <a:srgbClr val="305778"/>
                </a:solidFill>
                <a:latin typeface="Tahoma"/>
                <a:cs typeface="Tahoma"/>
              </a:rPr>
              <a:t>тялото</a:t>
            </a:r>
            <a:r>
              <a:rPr lang="ru-RU" sz="1200" dirty="0" smtClean="0">
                <a:solidFill>
                  <a:srgbClr val="305778"/>
                </a:solidFill>
                <a:latin typeface="Tahoma"/>
                <a:cs typeface="Tahoma"/>
              </a:rPr>
              <a:t> си, че е </a:t>
            </a:r>
            <a:r>
              <a:rPr lang="ru-RU" sz="1200" dirty="0" err="1" smtClean="0">
                <a:solidFill>
                  <a:srgbClr val="305778"/>
                </a:solidFill>
                <a:latin typeface="Tahoma"/>
                <a:cs typeface="Tahoma"/>
              </a:rPr>
              <a:t>време</a:t>
            </a:r>
            <a:r>
              <a:rPr lang="ru-RU" sz="1200" dirty="0" smtClean="0">
                <a:solidFill>
                  <a:srgbClr val="305778"/>
                </a:solidFill>
                <a:latin typeface="Tahoma"/>
                <a:cs typeface="Tahoma"/>
              </a:rPr>
              <a:t> за </a:t>
            </a:r>
            <a:r>
              <a:rPr lang="ru-RU" sz="1200" dirty="0" err="1" smtClean="0">
                <a:solidFill>
                  <a:srgbClr val="305778"/>
                </a:solidFill>
                <a:latin typeface="Tahoma"/>
                <a:cs typeface="Tahoma"/>
              </a:rPr>
              <a:t>почивка</a:t>
            </a:r>
            <a:r>
              <a:rPr lang="ru-RU" sz="1200" dirty="0" smtClean="0">
                <a:solidFill>
                  <a:srgbClr val="305778"/>
                </a:solidFill>
                <a:latin typeface="Tahoma"/>
                <a:cs typeface="Tahoma"/>
              </a:rPr>
              <a:t>. </a:t>
            </a:r>
          </a:p>
          <a:p>
            <a:pPr marL="184150" indent="-171450">
              <a:lnSpc>
                <a:spcPct val="100000"/>
              </a:lnSpc>
              <a:spcBef>
                <a:spcPts val="955"/>
              </a:spcBef>
              <a:buClr>
                <a:srgbClr val="000000"/>
              </a:buClr>
              <a:buSzPct val="83333"/>
              <a:buFont typeface="Arial" panose="020B0604020202020204" pitchFamily="34" charset="0"/>
              <a:buChar char="•"/>
              <a:tabLst>
                <a:tab pos="354965" algn="l"/>
              </a:tabLst>
            </a:pPr>
            <a:r>
              <a:rPr lang="ru-RU" sz="1200" dirty="0" err="1" smtClean="0">
                <a:solidFill>
                  <a:srgbClr val="305778"/>
                </a:solidFill>
                <a:latin typeface="Tahoma"/>
                <a:cs typeface="Tahoma"/>
              </a:rPr>
              <a:t>Вземете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топла</a:t>
            </a:r>
            <a:r>
              <a:rPr lang="ru-RU" sz="1200" dirty="0" smtClean="0">
                <a:solidFill>
                  <a:srgbClr val="305778"/>
                </a:solidFill>
                <a:latin typeface="Tahoma"/>
                <a:cs typeface="Tahoma"/>
              </a:rPr>
              <a:t> </a:t>
            </a:r>
            <a:r>
              <a:rPr lang="ru-RU" sz="1200" dirty="0" err="1" smtClean="0">
                <a:solidFill>
                  <a:srgbClr val="305778"/>
                </a:solidFill>
                <a:latin typeface="Tahoma"/>
                <a:cs typeface="Tahoma"/>
              </a:rPr>
              <a:t>вана</a:t>
            </a:r>
            <a:r>
              <a:rPr lang="ru-RU" sz="1200" dirty="0" smtClean="0">
                <a:solidFill>
                  <a:srgbClr val="305778"/>
                </a:solidFill>
                <a:latin typeface="Tahoma"/>
                <a:cs typeface="Tahoma"/>
              </a:rPr>
              <a:t> или душ, за да се </a:t>
            </a:r>
            <a:r>
              <a:rPr lang="ru-RU" sz="1200" dirty="0" err="1" smtClean="0">
                <a:solidFill>
                  <a:srgbClr val="305778"/>
                </a:solidFill>
                <a:latin typeface="Tahoma"/>
                <a:cs typeface="Tahoma"/>
              </a:rPr>
              <a:t>отпуснете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Участвайте</a:t>
            </a:r>
            <a:r>
              <a:rPr lang="ru-RU" sz="1200" dirty="0" smtClean="0">
                <a:solidFill>
                  <a:srgbClr val="305778"/>
                </a:solidFill>
                <a:latin typeface="Tahoma"/>
                <a:cs typeface="Tahoma"/>
              </a:rPr>
              <a:t> в </a:t>
            </a:r>
            <a:r>
              <a:rPr lang="ru-RU" sz="1200" dirty="0" err="1" smtClean="0">
                <a:solidFill>
                  <a:srgbClr val="305778"/>
                </a:solidFill>
                <a:latin typeface="Tahoma"/>
                <a:cs typeface="Tahoma"/>
              </a:rPr>
              <a:t>успокояващ</a:t>
            </a:r>
            <a:r>
              <a:rPr lang="ru-RU" sz="1200" dirty="0" smtClean="0">
                <a:solidFill>
                  <a:srgbClr val="305778"/>
                </a:solidFill>
                <a:latin typeface="Tahoma"/>
                <a:cs typeface="Tahoma"/>
              </a:rPr>
              <a:t> ритуал </a:t>
            </a:r>
            <a:r>
              <a:rPr lang="ru-RU" sz="1200" dirty="0" err="1" smtClean="0">
                <a:solidFill>
                  <a:srgbClr val="305778"/>
                </a:solidFill>
                <a:latin typeface="Tahoma"/>
                <a:cs typeface="Tahoma"/>
              </a:rPr>
              <a:t>преди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лягане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като</a:t>
            </a:r>
            <a:r>
              <a:rPr lang="ru-RU" sz="1200" dirty="0" smtClean="0">
                <a:solidFill>
                  <a:srgbClr val="305778"/>
                </a:solidFill>
                <a:latin typeface="Tahoma"/>
                <a:cs typeface="Tahoma"/>
              </a:rPr>
              <a:t> </a:t>
            </a:r>
            <a:r>
              <a:rPr lang="ru-RU" sz="1200" dirty="0" err="1" smtClean="0">
                <a:solidFill>
                  <a:srgbClr val="305778"/>
                </a:solidFill>
                <a:latin typeface="Tahoma"/>
                <a:cs typeface="Tahoma"/>
              </a:rPr>
              <a:t>водене</a:t>
            </a:r>
            <a:r>
              <a:rPr lang="ru-RU" sz="1200" dirty="0" smtClean="0">
                <a:solidFill>
                  <a:srgbClr val="305778"/>
                </a:solidFill>
                <a:latin typeface="Tahoma"/>
                <a:cs typeface="Tahoma"/>
              </a:rPr>
              <a:t> на дневник, медитация или </a:t>
            </a:r>
            <a:r>
              <a:rPr lang="ru-RU" sz="1200" dirty="0" err="1" smtClean="0">
                <a:solidFill>
                  <a:srgbClr val="305778"/>
                </a:solidFill>
                <a:latin typeface="Tahoma"/>
                <a:cs typeface="Tahoma"/>
              </a:rPr>
              <a:t>четене</a:t>
            </a:r>
            <a:r>
              <a:rPr lang="ru-RU" sz="1200" dirty="0" smtClean="0">
                <a:solidFill>
                  <a:srgbClr val="305778"/>
                </a:solidFill>
                <a:latin typeface="Tahoma"/>
                <a:cs typeface="Tahoma"/>
              </a:rPr>
              <a:t>.</a:t>
            </a:r>
            <a:endParaRPr sz="1200" dirty="0">
              <a:latin typeface="Tahoma"/>
              <a:cs typeface="Tahoma"/>
            </a:endParaRPr>
          </a:p>
        </p:txBody>
      </p:sp>
      <p:pic>
        <p:nvPicPr>
          <p:cNvPr id="7" name="object 7"/>
          <p:cNvPicPr/>
          <p:nvPr/>
        </p:nvPicPr>
        <p:blipFill>
          <a:blip r:embed="rId2" cstate="print"/>
          <a:stretch>
            <a:fillRect/>
          </a:stretch>
        </p:blipFill>
        <p:spPr>
          <a:xfrm>
            <a:off x="0" y="3550792"/>
            <a:ext cx="6675881" cy="1592706"/>
          </a:xfrm>
          <a:prstGeom prst="rect">
            <a:avLst/>
          </a:prstGeom>
        </p:spPr>
      </p:pic>
      <p:sp>
        <p:nvSpPr>
          <p:cNvPr id="8" name="object 8"/>
          <p:cNvSpPr txBox="1"/>
          <p:nvPr/>
        </p:nvSpPr>
        <p:spPr>
          <a:xfrm>
            <a:off x="5030851" y="1472260"/>
            <a:ext cx="4036949" cy="2064027"/>
          </a:xfrm>
          <a:prstGeom prst="rect">
            <a:avLst/>
          </a:prstGeom>
        </p:spPr>
        <p:txBody>
          <a:bodyPr vert="horz" wrap="square" lIns="0" tIns="12065" rIns="0" bIns="0" rtlCol="0">
            <a:spAutoFit/>
          </a:bodyPr>
          <a:lstStyle/>
          <a:p>
            <a:pPr marL="12700">
              <a:lnSpc>
                <a:spcPct val="100000"/>
              </a:lnSpc>
              <a:spcBef>
                <a:spcPts val="95"/>
              </a:spcBef>
            </a:pPr>
            <a:r>
              <a:rPr lang="bg-BG" sz="1600" b="1" spc="-50" dirty="0" smtClean="0">
                <a:solidFill>
                  <a:srgbClr val="305778"/>
                </a:solidFill>
                <a:latin typeface="Tahoma"/>
                <a:cs typeface="Tahoma"/>
              </a:rPr>
              <a:t>ПРЕЗ НОЩТА</a:t>
            </a:r>
            <a:r>
              <a:rPr sz="1600" b="1" spc="-20" dirty="0" smtClean="0">
                <a:solidFill>
                  <a:srgbClr val="305778"/>
                </a:solidFill>
                <a:latin typeface="Tahoma"/>
                <a:cs typeface="Tahoma"/>
              </a:rPr>
              <a:t>:</a:t>
            </a:r>
            <a:endParaRPr sz="1600" dirty="0">
              <a:latin typeface="Tahoma"/>
              <a:cs typeface="Tahoma"/>
            </a:endParaRPr>
          </a:p>
          <a:p>
            <a:pPr marL="184150" indent="-171450">
              <a:lnSpc>
                <a:spcPct val="100000"/>
              </a:lnSpc>
              <a:spcBef>
                <a:spcPts val="955"/>
              </a:spcBef>
              <a:buClr>
                <a:srgbClr val="000000"/>
              </a:buClr>
              <a:buSzPct val="83333"/>
              <a:buFont typeface="Arial" panose="020B0604020202020204" pitchFamily="34" charset="0"/>
              <a:buChar char="•"/>
              <a:tabLst>
                <a:tab pos="354965" algn="l"/>
              </a:tabLst>
            </a:pPr>
            <a:r>
              <a:rPr lang="ru-RU" sz="1200" spc="60" dirty="0" err="1" smtClean="0">
                <a:solidFill>
                  <a:srgbClr val="305778"/>
                </a:solidFill>
                <a:latin typeface="Tahoma"/>
                <a:cs typeface="Tahoma"/>
              </a:rPr>
              <a:t>Поддържайте</a:t>
            </a:r>
            <a:r>
              <a:rPr lang="ru-RU" sz="1200" spc="60" dirty="0" smtClean="0">
                <a:solidFill>
                  <a:srgbClr val="305778"/>
                </a:solidFill>
                <a:latin typeface="Tahoma"/>
                <a:cs typeface="Tahoma"/>
              </a:rPr>
              <a:t> </a:t>
            </a:r>
            <a:r>
              <a:rPr lang="ru-RU" sz="1200" spc="60" dirty="0" err="1" smtClean="0">
                <a:solidFill>
                  <a:srgbClr val="305778"/>
                </a:solidFill>
                <a:latin typeface="Tahoma"/>
                <a:cs typeface="Tahoma"/>
              </a:rPr>
              <a:t>спалнята</a:t>
            </a:r>
            <a:r>
              <a:rPr lang="ru-RU" sz="1200" spc="60" dirty="0" smtClean="0">
                <a:solidFill>
                  <a:srgbClr val="305778"/>
                </a:solidFill>
                <a:latin typeface="Tahoma"/>
                <a:cs typeface="Tahoma"/>
              </a:rPr>
              <a:t> си хладна, </a:t>
            </a:r>
            <a:r>
              <a:rPr lang="ru-RU" sz="1200" spc="60" dirty="0" err="1" smtClean="0">
                <a:solidFill>
                  <a:srgbClr val="305778"/>
                </a:solidFill>
                <a:latin typeface="Tahoma"/>
                <a:cs typeface="Tahoma"/>
              </a:rPr>
              <a:t>тъмна</a:t>
            </a:r>
            <a:r>
              <a:rPr lang="ru-RU" sz="1200" spc="60" dirty="0" smtClean="0">
                <a:solidFill>
                  <a:srgbClr val="305778"/>
                </a:solidFill>
                <a:latin typeface="Tahoma"/>
                <a:cs typeface="Tahoma"/>
              </a:rPr>
              <a:t> и тиха.</a:t>
            </a:r>
          </a:p>
          <a:p>
            <a:pPr marL="184150" indent="-171450">
              <a:lnSpc>
                <a:spcPct val="100000"/>
              </a:lnSpc>
              <a:spcBef>
                <a:spcPts val="955"/>
              </a:spcBef>
              <a:buClr>
                <a:srgbClr val="000000"/>
              </a:buClr>
              <a:buSzPct val="83333"/>
              <a:buFont typeface="Arial" panose="020B0604020202020204" pitchFamily="34" charset="0"/>
              <a:buChar char="•"/>
              <a:tabLst>
                <a:tab pos="354965" algn="l"/>
              </a:tabLst>
            </a:pPr>
            <a:r>
              <a:rPr lang="ru-RU" sz="1200" spc="60" dirty="0" err="1" smtClean="0">
                <a:solidFill>
                  <a:srgbClr val="305778"/>
                </a:solidFill>
                <a:latin typeface="Tahoma"/>
                <a:cs typeface="Tahoma"/>
              </a:rPr>
              <a:t>Избягвайте</a:t>
            </a:r>
            <a:r>
              <a:rPr lang="ru-RU" sz="1200" spc="60" dirty="0" smtClean="0">
                <a:solidFill>
                  <a:srgbClr val="305778"/>
                </a:solidFill>
                <a:latin typeface="Tahoma"/>
                <a:cs typeface="Tahoma"/>
              </a:rPr>
              <a:t> да </a:t>
            </a:r>
            <a:r>
              <a:rPr lang="ru-RU" sz="1200" spc="60" dirty="0" err="1" smtClean="0">
                <a:solidFill>
                  <a:srgbClr val="305778"/>
                </a:solidFill>
                <a:latin typeface="Tahoma"/>
                <a:cs typeface="Tahoma"/>
              </a:rPr>
              <a:t>проверявате</a:t>
            </a:r>
            <a:r>
              <a:rPr lang="ru-RU" sz="1200" spc="60" dirty="0" smtClean="0">
                <a:solidFill>
                  <a:srgbClr val="305778"/>
                </a:solidFill>
                <a:latin typeface="Tahoma"/>
                <a:cs typeface="Tahoma"/>
              </a:rPr>
              <a:t> </a:t>
            </a:r>
            <a:r>
              <a:rPr lang="ru-RU" sz="1200" spc="60" dirty="0" err="1" smtClean="0">
                <a:solidFill>
                  <a:srgbClr val="305778"/>
                </a:solidFill>
                <a:latin typeface="Tahoma"/>
                <a:cs typeface="Tahoma"/>
              </a:rPr>
              <a:t>часовника</a:t>
            </a:r>
            <a:r>
              <a:rPr lang="ru-RU" sz="1200" spc="60" dirty="0" smtClean="0">
                <a:solidFill>
                  <a:srgbClr val="305778"/>
                </a:solidFill>
                <a:latin typeface="Tahoma"/>
                <a:cs typeface="Tahoma"/>
              </a:rPr>
              <a:t>, </a:t>
            </a:r>
            <a:r>
              <a:rPr lang="ru-RU" sz="1200" spc="60" dirty="0" err="1" smtClean="0">
                <a:solidFill>
                  <a:srgbClr val="305778"/>
                </a:solidFill>
                <a:latin typeface="Tahoma"/>
                <a:cs typeface="Tahoma"/>
              </a:rPr>
              <a:t>ако</a:t>
            </a:r>
            <a:r>
              <a:rPr lang="ru-RU" sz="1200" spc="60" dirty="0" smtClean="0">
                <a:solidFill>
                  <a:srgbClr val="305778"/>
                </a:solidFill>
                <a:latin typeface="Tahoma"/>
                <a:cs typeface="Tahoma"/>
              </a:rPr>
              <a:t> се </a:t>
            </a:r>
            <a:r>
              <a:rPr lang="ru-RU" sz="1200" spc="60" dirty="0" err="1" smtClean="0">
                <a:solidFill>
                  <a:srgbClr val="305778"/>
                </a:solidFill>
                <a:latin typeface="Tahoma"/>
                <a:cs typeface="Tahoma"/>
              </a:rPr>
              <a:t>събуждате</a:t>
            </a:r>
            <a:r>
              <a:rPr lang="ru-RU" sz="1200" spc="60" dirty="0" smtClean="0">
                <a:solidFill>
                  <a:srgbClr val="305778"/>
                </a:solidFill>
                <a:latin typeface="Tahoma"/>
                <a:cs typeface="Tahoma"/>
              </a:rPr>
              <a:t> </a:t>
            </a:r>
            <a:r>
              <a:rPr lang="ru-RU" sz="1200" spc="60" dirty="0" err="1" smtClean="0">
                <a:solidFill>
                  <a:srgbClr val="305778"/>
                </a:solidFill>
                <a:latin typeface="Tahoma"/>
                <a:cs typeface="Tahoma"/>
              </a:rPr>
              <a:t>през</a:t>
            </a:r>
            <a:r>
              <a:rPr lang="ru-RU" sz="1200" spc="60" dirty="0" smtClean="0">
                <a:solidFill>
                  <a:srgbClr val="305778"/>
                </a:solidFill>
                <a:latin typeface="Tahoma"/>
                <a:cs typeface="Tahoma"/>
              </a:rPr>
              <a:t> </a:t>
            </a:r>
            <a:r>
              <a:rPr lang="ru-RU" sz="1200" spc="60" dirty="0" err="1" smtClean="0">
                <a:solidFill>
                  <a:srgbClr val="305778"/>
                </a:solidFill>
                <a:latin typeface="Tahoma"/>
                <a:cs typeface="Tahoma"/>
              </a:rPr>
              <a:t>нощта</a:t>
            </a:r>
            <a:r>
              <a:rPr lang="ru-RU" sz="1200" spc="60" dirty="0" smtClean="0">
                <a:solidFill>
                  <a:srgbClr val="305778"/>
                </a:solidFill>
                <a:latin typeface="Tahoma"/>
                <a:cs typeface="Tahoma"/>
              </a:rPr>
              <a:t>.</a:t>
            </a:r>
          </a:p>
          <a:p>
            <a:pPr marL="184150" indent="-171450">
              <a:lnSpc>
                <a:spcPct val="100000"/>
              </a:lnSpc>
              <a:spcBef>
                <a:spcPts val="955"/>
              </a:spcBef>
              <a:buClr>
                <a:srgbClr val="000000"/>
              </a:buClr>
              <a:buSzPct val="83333"/>
              <a:buFont typeface="Arial" panose="020B0604020202020204" pitchFamily="34" charset="0"/>
              <a:buChar char="•"/>
              <a:tabLst>
                <a:tab pos="354965" algn="l"/>
              </a:tabLst>
            </a:pPr>
            <a:r>
              <a:rPr lang="ru-RU" sz="1200" spc="60" dirty="0" err="1" smtClean="0">
                <a:solidFill>
                  <a:srgbClr val="305778"/>
                </a:solidFill>
                <a:latin typeface="Tahoma"/>
                <a:cs typeface="Tahoma"/>
              </a:rPr>
              <a:t>Превключете</a:t>
            </a:r>
            <a:r>
              <a:rPr lang="ru-RU" sz="1200" spc="60" dirty="0" smtClean="0">
                <a:solidFill>
                  <a:srgbClr val="305778"/>
                </a:solidFill>
                <a:latin typeface="Tahoma"/>
                <a:cs typeface="Tahoma"/>
              </a:rPr>
              <a:t> телефона в „режим на полет“ (постоянно </a:t>
            </a:r>
            <a:r>
              <a:rPr lang="ru-RU" sz="1200" spc="60" dirty="0" err="1" smtClean="0">
                <a:solidFill>
                  <a:srgbClr val="305778"/>
                </a:solidFill>
                <a:latin typeface="Tahoma"/>
                <a:cs typeface="Tahoma"/>
              </a:rPr>
              <a:t>електромагнитно</a:t>
            </a:r>
            <a:r>
              <a:rPr lang="ru-RU" sz="1200" spc="60" dirty="0" smtClean="0">
                <a:solidFill>
                  <a:srgbClr val="305778"/>
                </a:solidFill>
                <a:latin typeface="Tahoma"/>
                <a:cs typeface="Tahoma"/>
              </a:rPr>
              <a:t> </a:t>
            </a:r>
            <a:r>
              <a:rPr lang="ru-RU" sz="1200" spc="60" dirty="0" err="1" smtClean="0">
                <a:solidFill>
                  <a:srgbClr val="305778"/>
                </a:solidFill>
                <a:latin typeface="Tahoma"/>
                <a:cs typeface="Tahoma"/>
              </a:rPr>
              <a:t>излъчване</a:t>
            </a:r>
            <a:r>
              <a:rPr lang="ru-RU" sz="1200" spc="60" dirty="0" smtClean="0">
                <a:solidFill>
                  <a:srgbClr val="305778"/>
                </a:solidFill>
                <a:latin typeface="Tahoma"/>
                <a:cs typeface="Tahoma"/>
              </a:rPr>
              <a:t>).</a:t>
            </a:r>
          </a:p>
          <a:p>
            <a:pPr marL="184150" indent="-171450">
              <a:lnSpc>
                <a:spcPct val="100000"/>
              </a:lnSpc>
              <a:spcBef>
                <a:spcPts val="955"/>
              </a:spcBef>
              <a:buClr>
                <a:srgbClr val="000000"/>
              </a:buClr>
              <a:buSzPct val="83333"/>
              <a:buFont typeface="Arial" panose="020B0604020202020204" pitchFamily="34" charset="0"/>
              <a:buChar char="•"/>
              <a:tabLst>
                <a:tab pos="354965" algn="l"/>
              </a:tabLst>
            </a:pPr>
            <a:r>
              <a:rPr lang="ru-RU" sz="1200" spc="60" dirty="0" err="1" smtClean="0">
                <a:solidFill>
                  <a:srgbClr val="305778"/>
                </a:solidFill>
                <a:latin typeface="Tahoma"/>
                <a:cs typeface="Tahoma"/>
              </a:rPr>
              <a:t>Практикувайте</a:t>
            </a:r>
            <a:r>
              <a:rPr lang="ru-RU" sz="1200" spc="60" dirty="0" smtClean="0">
                <a:solidFill>
                  <a:srgbClr val="305778"/>
                </a:solidFill>
                <a:latin typeface="Tahoma"/>
                <a:cs typeface="Tahoma"/>
              </a:rPr>
              <a:t> </a:t>
            </a:r>
            <a:r>
              <a:rPr lang="ru-RU" sz="1200" spc="60" dirty="0" err="1" smtClean="0">
                <a:solidFill>
                  <a:srgbClr val="305778"/>
                </a:solidFill>
                <a:latin typeface="Tahoma"/>
                <a:cs typeface="Tahoma"/>
              </a:rPr>
              <a:t>дълбоко</a:t>
            </a:r>
            <a:r>
              <a:rPr lang="ru-RU" sz="1200" spc="60" dirty="0" smtClean="0">
                <a:solidFill>
                  <a:srgbClr val="305778"/>
                </a:solidFill>
                <a:latin typeface="Tahoma"/>
                <a:cs typeface="Tahoma"/>
              </a:rPr>
              <a:t> </a:t>
            </a:r>
            <a:r>
              <a:rPr lang="ru-RU" sz="1200" spc="60" dirty="0" err="1" smtClean="0">
                <a:solidFill>
                  <a:srgbClr val="305778"/>
                </a:solidFill>
                <a:latin typeface="Tahoma"/>
                <a:cs typeface="Tahoma"/>
              </a:rPr>
              <a:t>дишане</a:t>
            </a:r>
            <a:r>
              <a:rPr lang="ru-RU" sz="1200" spc="60" dirty="0" smtClean="0">
                <a:solidFill>
                  <a:srgbClr val="305778"/>
                </a:solidFill>
                <a:latin typeface="Tahoma"/>
                <a:cs typeface="Tahoma"/>
              </a:rPr>
              <a:t> или </a:t>
            </a:r>
            <a:r>
              <a:rPr lang="ru-RU" sz="1200" spc="60" dirty="0" err="1" smtClean="0">
                <a:solidFill>
                  <a:srgbClr val="305778"/>
                </a:solidFill>
                <a:latin typeface="Tahoma"/>
                <a:cs typeface="Tahoma"/>
              </a:rPr>
              <a:t>сканиране</a:t>
            </a:r>
            <a:r>
              <a:rPr lang="ru-RU" sz="1200" spc="60" dirty="0" smtClean="0">
                <a:solidFill>
                  <a:srgbClr val="305778"/>
                </a:solidFill>
                <a:latin typeface="Tahoma"/>
                <a:cs typeface="Tahoma"/>
              </a:rPr>
              <a:t> на </a:t>
            </a:r>
            <a:r>
              <a:rPr lang="ru-RU" sz="1200" spc="60" dirty="0" err="1" smtClean="0">
                <a:solidFill>
                  <a:srgbClr val="305778"/>
                </a:solidFill>
                <a:latin typeface="Tahoma"/>
                <a:cs typeface="Tahoma"/>
              </a:rPr>
              <a:t>тялото</a:t>
            </a:r>
            <a:r>
              <a:rPr lang="ru-RU" sz="1200" spc="60" dirty="0" smtClean="0">
                <a:solidFill>
                  <a:srgbClr val="305778"/>
                </a:solidFill>
                <a:latin typeface="Tahoma"/>
                <a:cs typeface="Tahoma"/>
              </a:rPr>
              <a:t>, </a:t>
            </a:r>
            <a:r>
              <a:rPr lang="ru-RU" sz="1200" spc="60" dirty="0" err="1" smtClean="0">
                <a:solidFill>
                  <a:srgbClr val="305778"/>
                </a:solidFill>
                <a:latin typeface="Tahoma"/>
                <a:cs typeface="Tahoma"/>
              </a:rPr>
              <a:t>ако</a:t>
            </a:r>
            <a:r>
              <a:rPr lang="ru-RU" sz="1200" spc="60" dirty="0" smtClean="0">
                <a:solidFill>
                  <a:srgbClr val="305778"/>
                </a:solidFill>
                <a:latin typeface="Tahoma"/>
                <a:cs typeface="Tahoma"/>
              </a:rPr>
              <a:t> се </a:t>
            </a:r>
            <a:r>
              <a:rPr lang="ru-RU" sz="1200" spc="60" dirty="0" err="1" smtClean="0">
                <a:solidFill>
                  <a:srgbClr val="305778"/>
                </a:solidFill>
                <a:latin typeface="Tahoma"/>
                <a:cs typeface="Tahoma"/>
              </a:rPr>
              <a:t>затруднявате</a:t>
            </a:r>
            <a:r>
              <a:rPr lang="ru-RU" sz="1200" spc="60" dirty="0" smtClean="0">
                <a:solidFill>
                  <a:srgbClr val="305778"/>
                </a:solidFill>
                <a:latin typeface="Tahoma"/>
                <a:cs typeface="Tahoma"/>
              </a:rPr>
              <a:t> да заспите.</a:t>
            </a:r>
            <a:endParaRPr sz="1200" dirty="0">
              <a:latin typeface="Tahoma"/>
              <a:cs typeface="Tahoma"/>
            </a:endParaRPr>
          </a:p>
        </p:txBody>
      </p:sp>
      <p:sp>
        <p:nvSpPr>
          <p:cNvPr id="9" name="object 9"/>
          <p:cNvSpPr txBox="1">
            <a:spLocks noGrp="1"/>
          </p:cNvSpPr>
          <p:nvPr>
            <p:ph type="title"/>
          </p:nvPr>
        </p:nvSpPr>
        <p:spPr>
          <a:xfrm>
            <a:off x="2514600" y="215084"/>
            <a:ext cx="4027170" cy="787400"/>
          </a:xfrm>
          <a:prstGeom prst="rect">
            <a:avLst/>
          </a:prstGeom>
        </p:spPr>
        <p:txBody>
          <a:bodyPr vert="horz" wrap="square" lIns="0" tIns="12065" rIns="0" bIns="0" rtlCol="0">
            <a:spAutoFit/>
          </a:bodyPr>
          <a:lstStyle/>
          <a:p>
            <a:pPr marL="12700" marR="5080">
              <a:lnSpc>
                <a:spcPct val="100000"/>
              </a:lnSpc>
              <a:spcBef>
                <a:spcPts val="95"/>
              </a:spcBef>
            </a:pPr>
            <a:r>
              <a:rPr lang="ru-RU" dirty="0"/>
              <a:t>Ежедневни </a:t>
            </a:r>
            <a:r>
              <a:rPr lang="ru-RU" dirty="0" err="1"/>
              <a:t>рутини</a:t>
            </a:r>
            <a:r>
              <a:rPr lang="ru-RU" dirty="0"/>
              <a:t> и </a:t>
            </a:r>
            <a:r>
              <a:rPr lang="ru-RU" dirty="0" err="1"/>
              <a:t>навици</a:t>
            </a:r>
            <a:r>
              <a:rPr lang="ru-RU" dirty="0"/>
              <a:t> за </a:t>
            </a:r>
            <a:r>
              <a:rPr lang="ru-RU" dirty="0" err="1"/>
              <a:t>по-добър</a:t>
            </a:r>
            <a:r>
              <a:rPr lang="ru-RU" dirty="0"/>
              <a:t> </a:t>
            </a:r>
            <a:r>
              <a:rPr lang="ru-RU" dirty="0" err="1"/>
              <a:t>сън</a:t>
            </a:r>
            <a:endParaRPr spc="105" dirty="0"/>
          </a:p>
        </p:txBody>
      </p:sp>
      <p:sp>
        <p:nvSpPr>
          <p:cNvPr id="10" name="object 10"/>
          <p:cNvSpPr txBox="1"/>
          <p:nvPr/>
        </p:nvSpPr>
        <p:spPr>
          <a:xfrm>
            <a:off x="532282" y="422275"/>
            <a:ext cx="472440" cy="391160"/>
          </a:xfrm>
          <a:prstGeom prst="rect">
            <a:avLst/>
          </a:prstGeom>
        </p:spPr>
        <p:txBody>
          <a:bodyPr vert="horz" wrap="square" lIns="0" tIns="12700" rIns="0" bIns="0" rtlCol="0">
            <a:spAutoFit/>
          </a:bodyPr>
          <a:lstStyle/>
          <a:p>
            <a:pPr marL="12700">
              <a:lnSpc>
                <a:spcPct val="100000"/>
              </a:lnSpc>
              <a:spcBef>
                <a:spcPts val="100"/>
              </a:spcBef>
            </a:pPr>
            <a:r>
              <a:rPr sz="2400" b="1" spc="-170" dirty="0">
                <a:solidFill>
                  <a:srgbClr val="FFFFFF"/>
                </a:solidFill>
                <a:latin typeface="Cambria"/>
                <a:cs typeface="Cambria"/>
              </a:rPr>
              <a:t>2/2</a:t>
            </a:r>
            <a:endParaRPr sz="2400">
              <a:latin typeface="Cambria"/>
              <a:cs typeface="Cambria"/>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15955" y="1824646"/>
            <a:ext cx="5286629" cy="2292935"/>
          </a:xfrm>
          <a:prstGeom prst="rect">
            <a:avLst/>
          </a:prstGeom>
        </p:spPr>
        <p:txBody>
          <a:bodyPr vert="horz" wrap="square" lIns="0" tIns="12700" rIns="0" bIns="0" rtlCol="0">
            <a:spAutoFit/>
          </a:bodyPr>
          <a:lstStyle/>
          <a:p>
            <a:pPr marL="185420" indent="-172720">
              <a:lnSpc>
                <a:spcPct val="100000"/>
              </a:lnSpc>
              <a:spcBef>
                <a:spcPts val="100"/>
              </a:spcBef>
              <a:buFont typeface="Arial MT"/>
              <a:buChar char="•"/>
              <a:tabLst>
                <a:tab pos="185420" algn="l"/>
              </a:tabLst>
            </a:pPr>
            <a:r>
              <a:rPr lang="ru-RU" sz="1200" b="1" dirty="0" err="1" smtClean="0">
                <a:solidFill>
                  <a:srgbClr val="305778"/>
                </a:solidFill>
                <a:latin typeface="Tahoma"/>
                <a:cs typeface="Tahoma"/>
              </a:rPr>
              <a:t>Инвестирайте</a:t>
            </a:r>
            <a:r>
              <a:rPr lang="ru-RU" sz="1200" b="1" dirty="0" smtClean="0">
                <a:solidFill>
                  <a:srgbClr val="305778"/>
                </a:solidFill>
                <a:latin typeface="Tahoma"/>
                <a:cs typeface="Tahoma"/>
              </a:rPr>
              <a:t> в </a:t>
            </a:r>
            <a:r>
              <a:rPr lang="ru-RU" sz="1200" b="1" dirty="0" err="1" smtClean="0">
                <a:solidFill>
                  <a:srgbClr val="305778"/>
                </a:solidFill>
                <a:latin typeface="Tahoma"/>
                <a:cs typeface="Tahoma"/>
              </a:rPr>
              <a:t>добър</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матрак</a:t>
            </a:r>
            <a:r>
              <a:rPr lang="ru-RU" sz="1200" b="1" dirty="0" smtClean="0">
                <a:solidFill>
                  <a:srgbClr val="305778"/>
                </a:solidFill>
                <a:latin typeface="Tahoma"/>
                <a:cs typeface="Tahoma"/>
              </a:rPr>
              <a:t> и </a:t>
            </a:r>
            <a:r>
              <a:rPr lang="ru-RU" sz="1200" b="1" dirty="0" err="1" smtClean="0">
                <a:solidFill>
                  <a:srgbClr val="305778"/>
                </a:solidFill>
                <a:latin typeface="Tahoma"/>
                <a:cs typeface="Tahoma"/>
              </a:rPr>
              <a:t>възглавница</a:t>
            </a:r>
            <a:r>
              <a:rPr lang="ru-RU" sz="1200" b="1" dirty="0" smtClean="0">
                <a:solidFill>
                  <a:srgbClr val="305778"/>
                </a:solidFill>
                <a:latin typeface="Tahoma"/>
                <a:cs typeface="Tahoma"/>
              </a:rPr>
              <a:t> </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Правилната</a:t>
            </a:r>
            <a:r>
              <a:rPr lang="ru-RU" sz="1200" dirty="0" smtClean="0">
                <a:solidFill>
                  <a:srgbClr val="305778"/>
                </a:solidFill>
                <a:latin typeface="Tahoma"/>
                <a:cs typeface="Tahoma"/>
              </a:rPr>
              <a:t> опора </a:t>
            </a:r>
            <a:r>
              <a:rPr lang="ru-RU" sz="1200" dirty="0" err="1" smtClean="0">
                <a:solidFill>
                  <a:srgbClr val="305778"/>
                </a:solidFill>
                <a:latin typeface="Tahoma"/>
                <a:cs typeface="Tahoma"/>
              </a:rPr>
              <a:t>може</a:t>
            </a:r>
            <a:r>
              <a:rPr lang="ru-RU" sz="1200" dirty="0" smtClean="0">
                <a:solidFill>
                  <a:srgbClr val="305778"/>
                </a:solidFill>
                <a:latin typeface="Tahoma"/>
                <a:cs typeface="Tahoma"/>
              </a:rPr>
              <a:t> да </a:t>
            </a:r>
            <a:r>
              <a:rPr lang="ru-RU" sz="1200" dirty="0" err="1" smtClean="0">
                <a:solidFill>
                  <a:srgbClr val="305778"/>
                </a:solidFill>
                <a:latin typeface="Tahoma"/>
                <a:cs typeface="Tahoma"/>
              </a:rPr>
              <a:t>подобри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качеството</a:t>
            </a:r>
            <a:r>
              <a:rPr lang="ru-RU" sz="1200" dirty="0" smtClean="0">
                <a:solidFill>
                  <a:srgbClr val="305778"/>
                </a:solidFill>
                <a:latin typeface="Tahoma"/>
                <a:cs typeface="Tahoma"/>
              </a:rPr>
              <a:t> на </a:t>
            </a:r>
            <a:r>
              <a:rPr lang="ru-RU" sz="1200" dirty="0" err="1" smtClean="0">
                <a:solidFill>
                  <a:srgbClr val="305778"/>
                </a:solidFill>
                <a:latin typeface="Tahoma"/>
                <a:cs typeface="Tahoma"/>
              </a:rPr>
              <a:t>съня</a:t>
            </a:r>
            <a:r>
              <a:rPr lang="ru-RU" sz="1200" dirty="0" smtClean="0">
                <a:solidFill>
                  <a:srgbClr val="305778"/>
                </a:solidFill>
                <a:latin typeface="Tahoma"/>
                <a:cs typeface="Tahoma"/>
              </a:rPr>
              <a:t> и да </a:t>
            </a:r>
            <a:r>
              <a:rPr lang="ru-RU" sz="1200" dirty="0" err="1" smtClean="0">
                <a:solidFill>
                  <a:srgbClr val="305778"/>
                </a:solidFill>
                <a:latin typeface="Tahoma"/>
                <a:cs typeface="Tahoma"/>
              </a:rPr>
              <a:t>намали</a:t>
            </a:r>
            <a:r>
              <a:rPr lang="ru-RU" sz="1200" dirty="0" smtClean="0">
                <a:solidFill>
                  <a:srgbClr val="305778"/>
                </a:solidFill>
                <a:latin typeface="Tahoma"/>
                <a:cs typeface="Tahoma"/>
              </a:rPr>
              <a:t> дискомфорта.</a:t>
            </a:r>
          </a:p>
          <a:p>
            <a:pPr marL="185420" indent="-172720">
              <a:lnSpc>
                <a:spcPct val="100000"/>
              </a:lnSpc>
              <a:spcBef>
                <a:spcPts val="100"/>
              </a:spcBef>
              <a:buFont typeface="Arial MT"/>
              <a:buChar char="•"/>
              <a:tabLst>
                <a:tab pos="185420" algn="l"/>
              </a:tabLst>
            </a:pPr>
            <a:r>
              <a:rPr lang="ru-RU" sz="1200" b="1" dirty="0" err="1" smtClean="0">
                <a:solidFill>
                  <a:srgbClr val="305778"/>
                </a:solidFill>
                <a:latin typeface="Tahoma"/>
                <a:cs typeface="Tahoma"/>
              </a:rPr>
              <a:t>Ограничете</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дрямките</a:t>
            </a:r>
            <a:r>
              <a:rPr lang="ru-RU" sz="1200" b="1" dirty="0" smtClean="0">
                <a:solidFill>
                  <a:srgbClr val="305778"/>
                </a:solidFill>
                <a:latin typeface="Tahoma"/>
                <a:cs typeface="Tahoma"/>
              </a:rPr>
              <a:t> </a:t>
            </a:r>
            <a:r>
              <a:rPr lang="ru-RU" sz="1200" dirty="0" smtClean="0">
                <a:solidFill>
                  <a:srgbClr val="305778"/>
                </a:solidFill>
                <a:latin typeface="Tahoma"/>
                <a:cs typeface="Tahoma"/>
              </a:rPr>
              <a:t>– </a:t>
            </a:r>
            <a:r>
              <a:rPr lang="ru-RU" sz="1200" dirty="0" err="1" smtClean="0">
                <a:solidFill>
                  <a:srgbClr val="305778"/>
                </a:solidFill>
                <a:latin typeface="Tahoma"/>
                <a:cs typeface="Tahoma"/>
              </a:rPr>
              <a:t>Дневните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дрямки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трябва</a:t>
            </a:r>
            <a:r>
              <a:rPr lang="ru-RU" sz="1200" dirty="0" smtClean="0">
                <a:solidFill>
                  <a:srgbClr val="305778"/>
                </a:solidFill>
                <a:latin typeface="Tahoma"/>
                <a:cs typeface="Tahoma"/>
              </a:rPr>
              <a:t> да </a:t>
            </a:r>
            <a:r>
              <a:rPr lang="ru-RU" sz="1200" dirty="0" err="1" smtClean="0">
                <a:solidFill>
                  <a:srgbClr val="305778"/>
                </a:solidFill>
                <a:latin typeface="Tahoma"/>
                <a:cs typeface="Tahoma"/>
              </a:rPr>
              <a:t>са</a:t>
            </a:r>
            <a:r>
              <a:rPr lang="ru-RU" sz="1200" dirty="0" smtClean="0">
                <a:solidFill>
                  <a:srgbClr val="305778"/>
                </a:solidFill>
                <a:latin typeface="Tahoma"/>
                <a:cs typeface="Tahoma"/>
              </a:rPr>
              <a:t> под 30 </a:t>
            </a:r>
            <a:r>
              <a:rPr lang="ru-RU" sz="1200" dirty="0" err="1" smtClean="0">
                <a:solidFill>
                  <a:srgbClr val="305778"/>
                </a:solidFill>
                <a:latin typeface="Tahoma"/>
                <a:cs typeface="Tahoma"/>
              </a:rPr>
              <a:t>минути</a:t>
            </a:r>
            <a:r>
              <a:rPr lang="ru-RU" sz="1200" dirty="0" smtClean="0">
                <a:solidFill>
                  <a:srgbClr val="305778"/>
                </a:solidFill>
                <a:latin typeface="Tahoma"/>
                <a:cs typeface="Tahoma"/>
              </a:rPr>
              <a:t>, за да не </a:t>
            </a:r>
            <a:r>
              <a:rPr lang="ru-RU" sz="1200" dirty="0" err="1" smtClean="0">
                <a:solidFill>
                  <a:srgbClr val="305778"/>
                </a:solidFill>
                <a:latin typeface="Tahoma"/>
                <a:cs typeface="Tahoma"/>
              </a:rPr>
              <a:t>пречат</a:t>
            </a:r>
            <a:r>
              <a:rPr lang="ru-RU" sz="1200" dirty="0" smtClean="0">
                <a:solidFill>
                  <a:srgbClr val="305778"/>
                </a:solidFill>
                <a:latin typeface="Tahoma"/>
                <a:cs typeface="Tahoma"/>
              </a:rPr>
              <a:t> на </a:t>
            </a:r>
            <a:r>
              <a:rPr lang="ru-RU" sz="1200" dirty="0" err="1" smtClean="0">
                <a:solidFill>
                  <a:srgbClr val="305778"/>
                </a:solidFill>
                <a:latin typeface="Tahoma"/>
                <a:cs typeface="Tahoma"/>
              </a:rPr>
              <a:t>нощния</a:t>
            </a:r>
            <a:r>
              <a:rPr lang="ru-RU" sz="1200" dirty="0" smtClean="0">
                <a:solidFill>
                  <a:srgbClr val="305778"/>
                </a:solidFill>
                <a:latin typeface="Tahoma"/>
                <a:cs typeface="Tahoma"/>
              </a:rPr>
              <a:t> </a:t>
            </a:r>
            <a:r>
              <a:rPr lang="ru-RU" sz="1200" dirty="0" err="1" smtClean="0">
                <a:solidFill>
                  <a:srgbClr val="305778"/>
                </a:solidFill>
                <a:latin typeface="Tahoma"/>
                <a:cs typeface="Tahoma"/>
              </a:rPr>
              <a:t>сън</a:t>
            </a:r>
            <a:r>
              <a:rPr lang="ru-RU" sz="1200" dirty="0" smtClean="0">
                <a:solidFill>
                  <a:srgbClr val="305778"/>
                </a:solidFill>
                <a:latin typeface="Tahoma"/>
                <a:cs typeface="Tahoma"/>
              </a:rPr>
              <a:t>.</a:t>
            </a:r>
          </a:p>
          <a:p>
            <a:pPr marL="185420" indent="-172720">
              <a:lnSpc>
                <a:spcPct val="100000"/>
              </a:lnSpc>
              <a:spcBef>
                <a:spcPts val="100"/>
              </a:spcBef>
              <a:buFont typeface="Arial MT"/>
              <a:buChar char="•"/>
              <a:tabLst>
                <a:tab pos="185420" algn="l"/>
              </a:tabLst>
            </a:pPr>
            <a:r>
              <a:rPr lang="ru-RU" sz="1200" b="1" dirty="0" err="1" smtClean="0">
                <a:solidFill>
                  <a:srgbClr val="305778"/>
                </a:solidFill>
                <a:latin typeface="Tahoma"/>
                <a:cs typeface="Tahoma"/>
              </a:rPr>
              <a:t>Намалете</a:t>
            </a:r>
            <a:r>
              <a:rPr lang="ru-RU" sz="1200" b="1" dirty="0" smtClean="0">
                <a:solidFill>
                  <a:srgbClr val="305778"/>
                </a:solidFill>
                <a:latin typeface="Tahoma"/>
                <a:cs typeface="Tahoma"/>
              </a:rPr>
              <a:t> приема на </a:t>
            </a:r>
            <a:r>
              <a:rPr lang="ru-RU" sz="1200" b="1" dirty="0" err="1" smtClean="0">
                <a:solidFill>
                  <a:srgbClr val="305778"/>
                </a:solidFill>
                <a:latin typeface="Tahoma"/>
                <a:cs typeface="Tahoma"/>
              </a:rPr>
              <a:t>течности</a:t>
            </a:r>
            <a:r>
              <a:rPr lang="ru-RU" sz="1200" b="1" dirty="0" smtClean="0">
                <a:solidFill>
                  <a:srgbClr val="305778"/>
                </a:solidFill>
                <a:latin typeface="Tahoma"/>
                <a:cs typeface="Tahoma"/>
              </a:rPr>
              <a:t> вечер</a:t>
            </a:r>
            <a:r>
              <a:rPr lang="ru-RU" sz="1200" dirty="0" smtClean="0">
                <a:solidFill>
                  <a:srgbClr val="305778"/>
                </a:solidFill>
                <a:latin typeface="Tahoma"/>
                <a:cs typeface="Tahoma"/>
              </a:rPr>
              <a:t> – </a:t>
            </a:r>
            <a:r>
              <a:rPr lang="ru-RU" sz="1200" dirty="0" err="1" smtClean="0">
                <a:solidFill>
                  <a:srgbClr val="305778"/>
                </a:solidFill>
                <a:latin typeface="Tahoma"/>
                <a:cs typeface="Tahoma"/>
              </a:rPr>
              <a:t>Минимизирайте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нощните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събуждания</a:t>
            </a:r>
            <a:r>
              <a:rPr lang="ru-RU" sz="1200" dirty="0" smtClean="0">
                <a:solidFill>
                  <a:srgbClr val="305778"/>
                </a:solidFill>
                <a:latin typeface="Tahoma"/>
                <a:cs typeface="Tahoma"/>
              </a:rPr>
              <a:t>, </a:t>
            </a:r>
            <a:r>
              <a:rPr lang="ru-RU" sz="1200" dirty="0" err="1" smtClean="0">
                <a:solidFill>
                  <a:srgbClr val="305778"/>
                </a:solidFill>
                <a:latin typeface="Tahoma"/>
                <a:cs typeface="Tahoma"/>
              </a:rPr>
              <a:t>като</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пиете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по-малко</a:t>
            </a:r>
            <a:r>
              <a:rPr lang="ru-RU" sz="1200" dirty="0" smtClean="0">
                <a:solidFill>
                  <a:srgbClr val="305778"/>
                </a:solidFill>
                <a:latin typeface="Tahoma"/>
                <a:cs typeface="Tahoma"/>
              </a:rPr>
              <a:t> </a:t>
            </a:r>
            <a:r>
              <a:rPr lang="ru-RU" sz="1200" dirty="0" err="1" smtClean="0">
                <a:solidFill>
                  <a:srgbClr val="305778"/>
                </a:solidFill>
                <a:latin typeface="Tahoma"/>
                <a:cs typeface="Tahoma"/>
              </a:rPr>
              <a:t>течности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преди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лягане</a:t>
            </a:r>
            <a:r>
              <a:rPr lang="ru-RU" sz="1200" dirty="0" smtClean="0">
                <a:solidFill>
                  <a:srgbClr val="305778"/>
                </a:solidFill>
                <a:latin typeface="Tahoma"/>
                <a:cs typeface="Tahoma"/>
              </a:rPr>
              <a:t>.</a:t>
            </a:r>
          </a:p>
          <a:p>
            <a:pPr marL="185420" indent="-172720">
              <a:lnSpc>
                <a:spcPct val="100000"/>
              </a:lnSpc>
              <a:spcBef>
                <a:spcPts val="100"/>
              </a:spcBef>
              <a:buFont typeface="Arial MT"/>
              <a:buChar char="•"/>
              <a:tabLst>
                <a:tab pos="185420" algn="l"/>
              </a:tabLst>
            </a:pPr>
            <a:r>
              <a:rPr lang="ru-RU" sz="1200" b="1" dirty="0" err="1" smtClean="0">
                <a:solidFill>
                  <a:srgbClr val="305778"/>
                </a:solidFill>
                <a:latin typeface="Tahoma"/>
                <a:cs typeface="Tahoma"/>
              </a:rPr>
              <a:t>Използвайте</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леглото</a:t>
            </a:r>
            <a:r>
              <a:rPr lang="ru-RU" sz="1200" b="1" dirty="0" smtClean="0">
                <a:solidFill>
                  <a:srgbClr val="305778"/>
                </a:solidFill>
                <a:latin typeface="Tahoma"/>
                <a:cs typeface="Tahoma"/>
              </a:rPr>
              <a:t> си само за </a:t>
            </a:r>
            <a:r>
              <a:rPr lang="ru-RU" sz="1200" b="1" dirty="0" err="1" smtClean="0">
                <a:solidFill>
                  <a:srgbClr val="305778"/>
                </a:solidFill>
                <a:latin typeface="Tahoma"/>
                <a:cs typeface="Tahoma"/>
              </a:rPr>
              <a:t>сън</a:t>
            </a:r>
            <a:r>
              <a:rPr lang="ru-RU" sz="1200" b="1" dirty="0" smtClean="0">
                <a:solidFill>
                  <a:srgbClr val="305778"/>
                </a:solidFill>
                <a:latin typeface="Tahoma"/>
                <a:cs typeface="Tahoma"/>
              </a:rPr>
              <a:t> и релаксация </a:t>
            </a:r>
            <a:r>
              <a:rPr lang="ru-RU" sz="1200" dirty="0" smtClean="0">
                <a:solidFill>
                  <a:srgbClr val="305778"/>
                </a:solidFill>
                <a:latin typeface="Tahoma"/>
                <a:cs typeface="Tahoma"/>
              </a:rPr>
              <a:t>– </a:t>
            </a:r>
            <a:r>
              <a:rPr lang="ru-RU" sz="1200" dirty="0" err="1" smtClean="0">
                <a:solidFill>
                  <a:srgbClr val="305778"/>
                </a:solidFill>
                <a:latin typeface="Tahoma"/>
                <a:cs typeface="Tahoma"/>
              </a:rPr>
              <a:t>Избягвайте</a:t>
            </a:r>
            <a:r>
              <a:rPr lang="ru-RU" sz="1200" dirty="0" smtClean="0">
                <a:solidFill>
                  <a:srgbClr val="305778"/>
                </a:solidFill>
                <a:latin typeface="Tahoma"/>
                <a:cs typeface="Tahoma"/>
              </a:rPr>
              <a:t> да </a:t>
            </a:r>
            <a:r>
              <a:rPr lang="ru-RU" sz="1200" dirty="0" err="1" smtClean="0">
                <a:solidFill>
                  <a:srgbClr val="305778"/>
                </a:solidFill>
                <a:latin typeface="Tahoma"/>
                <a:cs typeface="Tahoma"/>
              </a:rPr>
              <a:t>работите</a:t>
            </a:r>
            <a:r>
              <a:rPr lang="ru-RU" sz="1200" dirty="0" smtClean="0">
                <a:solidFill>
                  <a:srgbClr val="305778"/>
                </a:solidFill>
                <a:latin typeface="Tahoma"/>
                <a:cs typeface="Tahoma"/>
              </a:rPr>
              <a:t> или да </a:t>
            </a:r>
            <a:r>
              <a:rPr lang="ru-RU" sz="1200" dirty="0" err="1" smtClean="0">
                <a:solidFill>
                  <a:srgbClr val="305778"/>
                </a:solidFill>
                <a:latin typeface="Tahoma"/>
                <a:cs typeface="Tahoma"/>
              </a:rPr>
              <a:t>гледате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телевизия</a:t>
            </a:r>
            <a:r>
              <a:rPr lang="ru-RU" sz="1200" dirty="0" smtClean="0">
                <a:solidFill>
                  <a:srgbClr val="305778"/>
                </a:solidFill>
                <a:latin typeface="Tahoma"/>
                <a:cs typeface="Tahoma"/>
              </a:rPr>
              <a:t> в </a:t>
            </a:r>
            <a:r>
              <a:rPr lang="ru-RU" sz="1200" dirty="0" err="1" smtClean="0">
                <a:solidFill>
                  <a:srgbClr val="305778"/>
                </a:solidFill>
                <a:latin typeface="Tahoma"/>
                <a:cs typeface="Tahoma"/>
              </a:rPr>
              <a:t>леглото</a:t>
            </a:r>
            <a:r>
              <a:rPr lang="ru-RU" sz="1200" dirty="0" smtClean="0">
                <a:solidFill>
                  <a:srgbClr val="305778"/>
                </a:solidFill>
                <a:latin typeface="Tahoma"/>
                <a:cs typeface="Tahoma"/>
              </a:rPr>
              <a:t>.</a:t>
            </a:r>
          </a:p>
          <a:p>
            <a:pPr marL="185420" indent="-172720">
              <a:lnSpc>
                <a:spcPct val="100000"/>
              </a:lnSpc>
              <a:spcBef>
                <a:spcPts val="100"/>
              </a:spcBef>
              <a:buFont typeface="Arial MT"/>
              <a:buChar char="•"/>
              <a:tabLst>
                <a:tab pos="185420" algn="l"/>
              </a:tabLst>
            </a:pPr>
            <a:r>
              <a:rPr lang="ru-RU" sz="1200" b="1" dirty="0" err="1" smtClean="0">
                <a:solidFill>
                  <a:srgbClr val="305778"/>
                </a:solidFill>
                <a:latin typeface="Tahoma"/>
                <a:cs typeface="Tahoma"/>
              </a:rPr>
              <a:t>Опитайте</a:t>
            </a:r>
            <a:r>
              <a:rPr lang="ru-RU" sz="1200" b="1" dirty="0" smtClean="0">
                <a:solidFill>
                  <a:srgbClr val="305778"/>
                </a:solidFill>
                <a:latin typeface="Tahoma"/>
                <a:cs typeface="Tahoma"/>
              </a:rPr>
              <a:t> ароматерапия </a:t>
            </a:r>
            <a:r>
              <a:rPr lang="ru-RU" sz="1200" dirty="0" smtClean="0">
                <a:solidFill>
                  <a:srgbClr val="305778"/>
                </a:solidFill>
                <a:latin typeface="Tahoma"/>
                <a:cs typeface="Tahoma"/>
              </a:rPr>
              <a:t>– </a:t>
            </a:r>
            <a:r>
              <a:rPr lang="ru-RU" sz="1200" dirty="0" err="1" smtClean="0">
                <a:solidFill>
                  <a:srgbClr val="305778"/>
                </a:solidFill>
                <a:latin typeface="Tahoma"/>
                <a:cs typeface="Tahoma"/>
              </a:rPr>
              <a:t>Аромати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като</a:t>
            </a:r>
            <a:r>
              <a:rPr lang="ru-RU" sz="1200" dirty="0" smtClean="0">
                <a:solidFill>
                  <a:srgbClr val="305778"/>
                </a:solidFill>
                <a:latin typeface="Tahoma"/>
                <a:cs typeface="Tahoma"/>
              </a:rPr>
              <a:t> </a:t>
            </a:r>
            <a:r>
              <a:rPr lang="ru-RU" sz="1200" dirty="0" err="1" smtClean="0">
                <a:solidFill>
                  <a:srgbClr val="305778"/>
                </a:solidFill>
                <a:latin typeface="Tahoma"/>
                <a:cs typeface="Tahoma"/>
              </a:rPr>
              <a:t>лавандула</a:t>
            </a:r>
            <a:r>
              <a:rPr lang="ru-RU" sz="1200" dirty="0" smtClean="0">
                <a:solidFill>
                  <a:srgbClr val="305778"/>
                </a:solidFill>
                <a:latin typeface="Tahoma"/>
                <a:cs typeface="Tahoma"/>
              </a:rPr>
              <a:t> и лайка </a:t>
            </a:r>
            <a:r>
              <a:rPr lang="ru-RU" sz="1200" dirty="0" err="1" smtClean="0">
                <a:solidFill>
                  <a:srgbClr val="305778"/>
                </a:solidFill>
                <a:latin typeface="Tahoma"/>
                <a:cs typeface="Tahoma"/>
              </a:rPr>
              <a:t>могат</a:t>
            </a:r>
            <a:r>
              <a:rPr lang="ru-RU" sz="1200" dirty="0" smtClean="0">
                <a:solidFill>
                  <a:srgbClr val="305778"/>
                </a:solidFill>
                <a:latin typeface="Tahoma"/>
                <a:cs typeface="Tahoma"/>
              </a:rPr>
              <a:t> да </a:t>
            </a:r>
            <a:r>
              <a:rPr lang="ru-RU" sz="1200" dirty="0" err="1" smtClean="0">
                <a:solidFill>
                  <a:srgbClr val="305778"/>
                </a:solidFill>
                <a:latin typeface="Tahoma"/>
                <a:cs typeface="Tahoma"/>
              </a:rPr>
              <a:t>насърчат</a:t>
            </a:r>
            <a:r>
              <a:rPr lang="ru-RU" sz="1200" dirty="0" smtClean="0">
                <a:solidFill>
                  <a:srgbClr val="305778"/>
                </a:solidFill>
                <a:latin typeface="Tahoma"/>
                <a:cs typeface="Tahoma"/>
              </a:rPr>
              <a:t> </a:t>
            </a:r>
            <a:r>
              <a:rPr lang="ru-RU" sz="1200" dirty="0" err="1" smtClean="0">
                <a:solidFill>
                  <a:srgbClr val="305778"/>
                </a:solidFill>
                <a:latin typeface="Tahoma"/>
                <a:cs typeface="Tahoma"/>
              </a:rPr>
              <a:t>релаксацията</a:t>
            </a:r>
            <a:r>
              <a:rPr lang="ru-RU" sz="1200" dirty="0" smtClean="0">
                <a:solidFill>
                  <a:srgbClr val="305778"/>
                </a:solidFill>
                <a:latin typeface="Tahoma"/>
                <a:cs typeface="Tahoma"/>
              </a:rPr>
              <a:t>.</a:t>
            </a:r>
          </a:p>
          <a:p>
            <a:pPr marL="185420" indent="-172720">
              <a:lnSpc>
                <a:spcPct val="100000"/>
              </a:lnSpc>
              <a:spcBef>
                <a:spcPts val="100"/>
              </a:spcBef>
              <a:buFont typeface="Arial MT"/>
              <a:buChar char="•"/>
              <a:tabLst>
                <a:tab pos="185420" algn="l"/>
              </a:tabLst>
            </a:pPr>
            <a:r>
              <a:rPr lang="ru-RU" sz="1200" b="1" dirty="0" err="1" smtClean="0">
                <a:solidFill>
                  <a:srgbClr val="305778"/>
                </a:solidFill>
                <a:latin typeface="Tahoma"/>
                <a:cs typeface="Tahoma"/>
              </a:rPr>
              <a:t>Ограничете</a:t>
            </a:r>
            <a:r>
              <a:rPr lang="ru-RU" sz="1200" b="1" dirty="0" smtClean="0">
                <a:solidFill>
                  <a:srgbClr val="305778"/>
                </a:solidFill>
                <a:latin typeface="Tahoma"/>
                <a:cs typeface="Tahoma"/>
              </a:rPr>
              <a:t> </a:t>
            </a:r>
            <a:r>
              <a:rPr lang="ru-RU" sz="1200" b="1" dirty="0" err="1" smtClean="0">
                <a:solidFill>
                  <a:srgbClr val="305778"/>
                </a:solidFill>
                <a:latin typeface="Tahoma"/>
                <a:cs typeface="Tahoma"/>
              </a:rPr>
              <a:t>употребата</a:t>
            </a:r>
            <a:r>
              <a:rPr lang="ru-RU" sz="1200" b="1" dirty="0" smtClean="0">
                <a:solidFill>
                  <a:srgbClr val="305778"/>
                </a:solidFill>
                <a:latin typeface="Tahoma"/>
                <a:cs typeface="Tahoma"/>
              </a:rPr>
              <a:t> на никотин </a:t>
            </a:r>
            <a:r>
              <a:rPr lang="ru-RU" sz="1200" dirty="0" smtClean="0">
                <a:solidFill>
                  <a:srgbClr val="305778"/>
                </a:solidFill>
                <a:latin typeface="Tahoma"/>
                <a:cs typeface="Tahoma"/>
              </a:rPr>
              <a:t>– </a:t>
            </a:r>
            <a:r>
              <a:rPr lang="ru-RU" sz="1200" dirty="0" err="1" smtClean="0">
                <a:solidFill>
                  <a:srgbClr val="305778"/>
                </a:solidFill>
                <a:latin typeface="Tahoma"/>
                <a:cs typeface="Tahoma"/>
              </a:rPr>
              <a:t>Никотинът</a:t>
            </a:r>
            <a:r>
              <a:rPr lang="ru-RU" sz="1200" dirty="0" smtClean="0">
                <a:solidFill>
                  <a:srgbClr val="305778"/>
                </a:solidFill>
                <a:latin typeface="Tahoma"/>
                <a:cs typeface="Tahoma"/>
              </a:rPr>
              <a:t> е </a:t>
            </a:r>
            <a:r>
              <a:rPr lang="ru-RU" sz="1200" dirty="0" err="1" smtClean="0">
                <a:solidFill>
                  <a:srgbClr val="305778"/>
                </a:solidFill>
                <a:latin typeface="Tahoma"/>
                <a:cs typeface="Tahoma"/>
              </a:rPr>
              <a:t>стимулант</a:t>
            </a:r>
            <a:r>
              <a:rPr lang="ru-RU" sz="1200" dirty="0" smtClean="0">
                <a:solidFill>
                  <a:srgbClr val="305778"/>
                </a:solidFill>
                <a:latin typeface="Tahoma"/>
                <a:cs typeface="Tahoma"/>
              </a:rPr>
              <a:t>, </a:t>
            </a:r>
            <a:r>
              <a:rPr lang="ru-RU" sz="1200" dirty="0" err="1" smtClean="0">
                <a:solidFill>
                  <a:srgbClr val="305778"/>
                </a:solidFill>
                <a:latin typeface="Tahoma"/>
                <a:cs typeface="Tahoma"/>
              </a:rPr>
              <a:t>който</a:t>
            </a:r>
            <a:r>
              <a:rPr lang="ru-RU" sz="1200" dirty="0" smtClean="0">
                <a:solidFill>
                  <a:srgbClr val="305778"/>
                </a:solidFill>
                <a:latin typeface="Tahoma"/>
                <a:cs typeface="Tahoma"/>
              </a:rPr>
              <a:t> </a:t>
            </a:r>
            <a:r>
              <a:rPr lang="ru-RU" sz="1200" dirty="0" err="1" smtClean="0">
                <a:solidFill>
                  <a:srgbClr val="305778"/>
                </a:solidFill>
                <a:latin typeface="Tahoma"/>
                <a:cs typeface="Tahoma"/>
              </a:rPr>
              <a:t>може</a:t>
            </a:r>
            <a:r>
              <a:rPr lang="ru-RU" sz="1200" dirty="0" smtClean="0">
                <a:solidFill>
                  <a:srgbClr val="305778"/>
                </a:solidFill>
                <a:latin typeface="Tahoma"/>
                <a:cs typeface="Tahoma"/>
              </a:rPr>
              <a:t> да </a:t>
            </a:r>
            <a:r>
              <a:rPr lang="ru-RU" sz="1200" dirty="0" err="1" smtClean="0">
                <a:solidFill>
                  <a:srgbClr val="305778"/>
                </a:solidFill>
                <a:latin typeface="Tahoma"/>
                <a:cs typeface="Tahoma"/>
              </a:rPr>
              <a:t>попречи</a:t>
            </a:r>
            <a:r>
              <a:rPr lang="ru-RU" sz="1200" dirty="0" smtClean="0">
                <a:solidFill>
                  <a:srgbClr val="305778"/>
                </a:solidFill>
                <a:latin typeface="Tahoma"/>
                <a:cs typeface="Tahoma"/>
              </a:rPr>
              <a:t> на </a:t>
            </a:r>
            <a:r>
              <a:rPr lang="ru-RU" sz="1200" dirty="0" err="1" smtClean="0">
                <a:solidFill>
                  <a:srgbClr val="305778"/>
                </a:solidFill>
                <a:latin typeface="Tahoma"/>
                <a:cs typeface="Tahoma"/>
              </a:rPr>
              <a:t>съня</a:t>
            </a:r>
            <a:r>
              <a:rPr lang="ru-RU" sz="1200" dirty="0" smtClean="0">
                <a:solidFill>
                  <a:srgbClr val="305778"/>
                </a:solidFill>
                <a:latin typeface="Tahoma"/>
                <a:cs typeface="Tahoma"/>
              </a:rPr>
              <a:t>.</a:t>
            </a:r>
            <a:endParaRPr sz="1200" dirty="0">
              <a:latin typeface="Tahoma"/>
              <a:cs typeface="Tahoma"/>
            </a:endParaRPr>
          </a:p>
        </p:txBody>
      </p:sp>
      <p:sp>
        <p:nvSpPr>
          <p:cNvPr id="3" name="object 3"/>
          <p:cNvSpPr txBox="1">
            <a:spLocks noGrp="1"/>
          </p:cNvSpPr>
          <p:nvPr>
            <p:ph type="title"/>
          </p:nvPr>
        </p:nvSpPr>
        <p:spPr>
          <a:xfrm>
            <a:off x="2438400" y="285750"/>
            <a:ext cx="3886200" cy="632403"/>
          </a:xfrm>
          <a:prstGeom prst="rect">
            <a:avLst/>
          </a:prstGeom>
        </p:spPr>
        <p:txBody>
          <a:bodyPr vert="horz" wrap="square" lIns="0" tIns="245287" rIns="0" bIns="0" rtlCol="0">
            <a:spAutoFit/>
          </a:bodyPr>
          <a:lstStyle/>
          <a:p>
            <a:pPr marL="1428750" algn="l">
              <a:lnSpc>
                <a:spcPct val="100000"/>
              </a:lnSpc>
              <a:spcBef>
                <a:spcPts val="95"/>
              </a:spcBef>
            </a:pPr>
            <a:r>
              <a:rPr lang="bg-BG" spc="55" dirty="0" smtClean="0"/>
              <a:t>ДРУГИ СЪВЕТИ</a:t>
            </a:r>
            <a:endParaRPr spc="-20" dirty="0"/>
          </a:p>
        </p:txBody>
      </p:sp>
      <p:pic>
        <p:nvPicPr>
          <p:cNvPr id="4" name="object 4"/>
          <p:cNvPicPr/>
          <p:nvPr/>
        </p:nvPicPr>
        <p:blipFill>
          <a:blip r:embed="rId2" cstate="print"/>
          <a:stretch>
            <a:fillRect/>
          </a:stretch>
        </p:blipFill>
        <p:spPr>
          <a:xfrm>
            <a:off x="6823366" y="2971114"/>
            <a:ext cx="1951396" cy="1988283"/>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0" y="1274699"/>
              <a:ext cx="4876800" cy="3869054"/>
            </a:xfrm>
            <a:custGeom>
              <a:avLst/>
              <a:gdLst/>
              <a:ahLst/>
              <a:cxnLst/>
              <a:rect l="l" t="t" r="r" b="b"/>
              <a:pathLst>
                <a:path w="4876800" h="3869054">
                  <a:moveTo>
                    <a:pt x="4876800" y="0"/>
                  </a:moveTo>
                  <a:lnTo>
                    <a:pt x="0" y="0"/>
                  </a:lnTo>
                  <a:lnTo>
                    <a:pt x="0" y="3868801"/>
                  </a:lnTo>
                  <a:lnTo>
                    <a:pt x="4876800" y="3868801"/>
                  </a:lnTo>
                  <a:lnTo>
                    <a:pt x="4876800" y="0"/>
                  </a:lnTo>
                  <a:close/>
                </a:path>
              </a:pathLst>
            </a:custGeom>
            <a:solidFill>
              <a:srgbClr val="ECD2BA"/>
            </a:solidFill>
          </p:spPr>
          <p:txBody>
            <a:bodyPr wrap="square" lIns="0" tIns="0" rIns="0" bIns="0" rtlCol="0"/>
            <a:lstStyle/>
            <a:p>
              <a:endParaRPr/>
            </a:p>
          </p:txBody>
        </p:sp>
        <p:sp>
          <p:nvSpPr>
            <p:cNvPr id="4" name="object 4"/>
            <p:cNvSpPr/>
            <p:nvPr/>
          </p:nvSpPr>
          <p:spPr>
            <a:xfrm>
              <a:off x="0" y="0"/>
              <a:ext cx="4876800" cy="1275080"/>
            </a:xfrm>
            <a:custGeom>
              <a:avLst/>
              <a:gdLst/>
              <a:ahLst/>
              <a:cxnLst/>
              <a:rect l="l" t="t" r="r" b="b"/>
              <a:pathLst>
                <a:path w="4876800" h="1275080">
                  <a:moveTo>
                    <a:pt x="4876800" y="0"/>
                  </a:moveTo>
                  <a:lnTo>
                    <a:pt x="0" y="0"/>
                  </a:lnTo>
                  <a:lnTo>
                    <a:pt x="0" y="1274699"/>
                  </a:lnTo>
                  <a:lnTo>
                    <a:pt x="4876800" y="1274699"/>
                  </a:lnTo>
                  <a:lnTo>
                    <a:pt x="4876800" y="0"/>
                  </a:lnTo>
                  <a:close/>
                </a:path>
              </a:pathLst>
            </a:custGeom>
            <a:solidFill>
              <a:srgbClr val="F38022"/>
            </a:solidFill>
          </p:spPr>
          <p:txBody>
            <a:bodyPr wrap="square" lIns="0" tIns="0" rIns="0" bIns="0" rtlCol="0"/>
            <a:lstStyle/>
            <a:p>
              <a:endParaRPr/>
            </a:p>
          </p:txBody>
        </p:sp>
        <p:sp>
          <p:nvSpPr>
            <p:cNvPr id="5" name="object 5"/>
            <p:cNvSpPr/>
            <p:nvPr/>
          </p:nvSpPr>
          <p:spPr>
            <a:xfrm>
              <a:off x="4876800" y="0"/>
              <a:ext cx="4267200" cy="5143500"/>
            </a:xfrm>
            <a:custGeom>
              <a:avLst/>
              <a:gdLst/>
              <a:ahLst/>
              <a:cxnLst/>
              <a:rect l="l" t="t" r="r" b="b"/>
              <a:pathLst>
                <a:path w="4267200" h="5143500">
                  <a:moveTo>
                    <a:pt x="4267200" y="0"/>
                  </a:moveTo>
                  <a:lnTo>
                    <a:pt x="0" y="0"/>
                  </a:lnTo>
                  <a:lnTo>
                    <a:pt x="0" y="5143500"/>
                  </a:lnTo>
                  <a:lnTo>
                    <a:pt x="4267200" y="5143500"/>
                  </a:lnTo>
                  <a:lnTo>
                    <a:pt x="4267200" y="0"/>
                  </a:lnTo>
                  <a:close/>
                </a:path>
              </a:pathLst>
            </a:custGeom>
            <a:solidFill>
              <a:srgbClr val="ECE8E2"/>
            </a:solidFill>
          </p:spPr>
          <p:txBody>
            <a:bodyPr wrap="square" lIns="0" tIns="0" rIns="0" bIns="0" rtlCol="0"/>
            <a:lstStyle/>
            <a:p>
              <a:endParaRPr/>
            </a:p>
          </p:txBody>
        </p:sp>
      </p:grpSp>
      <p:sp>
        <p:nvSpPr>
          <p:cNvPr id="6" name="object 6"/>
          <p:cNvSpPr txBox="1">
            <a:spLocks noGrp="1"/>
          </p:cNvSpPr>
          <p:nvPr>
            <p:ph type="title"/>
          </p:nvPr>
        </p:nvSpPr>
        <p:spPr>
          <a:xfrm>
            <a:off x="76200" y="255031"/>
            <a:ext cx="4879747" cy="781624"/>
          </a:xfrm>
          <a:prstGeom prst="rect">
            <a:avLst/>
          </a:prstGeom>
        </p:spPr>
        <p:txBody>
          <a:bodyPr vert="horz" wrap="square" lIns="0" tIns="12065" rIns="0" bIns="0" rtlCol="0">
            <a:spAutoFit/>
          </a:bodyPr>
          <a:lstStyle/>
          <a:p>
            <a:pPr marL="12700" marR="5080">
              <a:lnSpc>
                <a:spcPct val="100000"/>
              </a:lnSpc>
              <a:spcBef>
                <a:spcPts val="95"/>
              </a:spcBef>
            </a:pPr>
            <a:r>
              <a:rPr lang="ru-RU" spc="60" dirty="0"/>
              <a:t>Упражнения за </a:t>
            </a:r>
            <a:r>
              <a:rPr lang="ru-RU" spc="60" dirty="0" err="1"/>
              <a:t>по-добър</a:t>
            </a:r>
            <a:r>
              <a:rPr lang="ru-RU" spc="60" dirty="0"/>
              <a:t> </a:t>
            </a:r>
            <a:r>
              <a:rPr lang="ru-RU" spc="60" dirty="0" err="1" smtClean="0"/>
              <a:t>сън</a:t>
            </a:r>
            <a:r>
              <a:rPr lang="ru-RU" spc="60" dirty="0" smtClean="0"/>
              <a:t>:</a:t>
            </a:r>
            <a:br>
              <a:rPr lang="ru-RU" spc="60" dirty="0" smtClean="0"/>
            </a:br>
            <a:r>
              <a:rPr lang="ru-RU" spc="60" dirty="0" smtClean="0"/>
              <a:t> </a:t>
            </a:r>
            <a:r>
              <a:rPr lang="ru-RU" spc="60" dirty="0"/>
              <a:t>Техника на </a:t>
            </a:r>
            <a:r>
              <a:rPr lang="ru-RU" spc="60" dirty="0" err="1" smtClean="0"/>
              <a:t>дишане</a:t>
            </a:r>
            <a:r>
              <a:rPr lang="ru-RU" spc="60" dirty="0" smtClean="0"/>
              <a:t> 4-7-8</a:t>
            </a:r>
            <a:endParaRPr spc="-10" dirty="0"/>
          </a:p>
        </p:txBody>
      </p:sp>
      <p:sp>
        <p:nvSpPr>
          <p:cNvPr id="7" name="object 7"/>
          <p:cNvSpPr txBox="1"/>
          <p:nvPr/>
        </p:nvSpPr>
        <p:spPr>
          <a:xfrm>
            <a:off x="76201" y="1579854"/>
            <a:ext cx="5105400" cy="1921039"/>
          </a:xfrm>
          <a:prstGeom prst="rect">
            <a:avLst/>
          </a:prstGeom>
        </p:spPr>
        <p:txBody>
          <a:bodyPr vert="horz" wrap="square" lIns="0" tIns="12700" rIns="0" bIns="0" rtlCol="0">
            <a:spAutoFit/>
          </a:bodyPr>
          <a:lstStyle/>
          <a:p>
            <a:pPr marL="299085" marR="565150" indent="-287020">
              <a:lnSpc>
                <a:spcPct val="107100"/>
              </a:lnSpc>
              <a:spcBef>
                <a:spcPts val="100"/>
              </a:spcBef>
              <a:buClr>
                <a:srgbClr val="000000"/>
              </a:buClr>
              <a:buFont typeface="Arial MT"/>
              <a:buChar char="•"/>
              <a:tabLst>
                <a:tab pos="299085" algn="l"/>
              </a:tabLst>
            </a:pPr>
            <a:r>
              <a:rPr lang="ru-RU" sz="1400" b="1" dirty="0" err="1" smtClean="0">
                <a:solidFill>
                  <a:srgbClr val="305778"/>
                </a:solidFill>
                <a:latin typeface="Tahoma"/>
                <a:cs typeface="Tahoma"/>
              </a:rPr>
              <a:t>Вдишайте</a:t>
            </a:r>
            <a:r>
              <a:rPr lang="ru-RU" sz="1400" dirty="0" smtClean="0">
                <a:solidFill>
                  <a:srgbClr val="305778"/>
                </a:solidFill>
                <a:latin typeface="Tahoma"/>
                <a:cs typeface="Tahoma"/>
              </a:rPr>
              <a:t> </a:t>
            </a:r>
            <a:r>
              <a:rPr lang="ru-RU" sz="1400" dirty="0" err="1" smtClean="0">
                <a:solidFill>
                  <a:srgbClr val="305778"/>
                </a:solidFill>
                <a:latin typeface="Tahoma"/>
                <a:cs typeface="Tahoma"/>
              </a:rPr>
              <a:t>дълбоко</a:t>
            </a:r>
            <a:r>
              <a:rPr lang="ru-RU" sz="1400" dirty="0" smtClean="0">
                <a:solidFill>
                  <a:srgbClr val="305778"/>
                </a:solidFill>
                <a:latin typeface="Tahoma"/>
                <a:cs typeface="Tahoma"/>
              </a:rPr>
              <a:t> </a:t>
            </a:r>
            <a:r>
              <a:rPr lang="ru-RU" sz="1400" dirty="0" err="1" smtClean="0">
                <a:solidFill>
                  <a:srgbClr val="305778"/>
                </a:solidFill>
                <a:latin typeface="Tahoma"/>
                <a:cs typeface="Tahoma"/>
              </a:rPr>
              <a:t>през</a:t>
            </a:r>
            <a:r>
              <a:rPr lang="ru-RU" sz="1400" dirty="0" smtClean="0">
                <a:solidFill>
                  <a:srgbClr val="305778"/>
                </a:solidFill>
                <a:latin typeface="Tahoma"/>
                <a:cs typeface="Tahoma"/>
              </a:rPr>
              <a:t> носа си за </a:t>
            </a:r>
            <a:r>
              <a:rPr lang="ru-RU" sz="1400" b="1" dirty="0" smtClean="0">
                <a:solidFill>
                  <a:srgbClr val="305778"/>
                </a:solidFill>
                <a:latin typeface="Tahoma"/>
                <a:cs typeface="Tahoma"/>
              </a:rPr>
              <a:t>4 </a:t>
            </a:r>
            <a:r>
              <a:rPr lang="ru-RU" sz="1400" b="1" dirty="0" err="1" smtClean="0">
                <a:solidFill>
                  <a:srgbClr val="305778"/>
                </a:solidFill>
                <a:latin typeface="Tahoma"/>
                <a:cs typeface="Tahoma"/>
              </a:rPr>
              <a:t>секунди</a:t>
            </a:r>
            <a:r>
              <a:rPr lang="ru-RU" sz="1400" dirty="0" smtClean="0">
                <a:solidFill>
                  <a:srgbClr val="305778"/>
                </a:solidFill>
                <a:latin typeface="Tahoma"/>
                <a:cs typeface="Tahoma"/>
              </a:rPr>
              <a:t>.</a:t>
            </a:r>
          </a:p>
          <a:p>
            <a:pPr marL="299085" marR="565150" indent="-287020">
              <a:lnSpc>
                <a:spcPct val="107100"/>
              </a:lnSpc>
              <a:spcBef>
                <a:spcPts val="100"/>
              </a:spcBef>
              <a:buClr>
                <a:srgbClr val="000000"/>
              </a:buClr>
              <a:buFont typeface="Arial MT"/>
              <a:buChar char="•"/>
              <a:tabLst>
                <a:tab pos="299085" algn="l"/>
              </a:tabLst>
            </a:pPr>
            <a:r>
              <a:rPr lang="ru-RU" sz="1400" b="1" dirty="0" err="1" smtClean="0">
                <a:solidFill>
                  <a:srgbClr val="305778"/>
                </a:solidFill>
                <a:latin typeface="Tahoma"/>
                <a:cs typeface="Tahoma"/>
              </a:rPr>
              <a:t>Задръжте</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дъха</a:t>
            </a:r>
            <a:r>
              <a:rPr lang="ru-RU" sz="1400" b="1" dirty="0" smtClean="0">
                <a:solidFill>
                  <a:srgbClr val="305778"/>
                </a:solidFill>
                <a:latin typeface="Tahoma"/>
                <a:cs typeface="Tahoma"/>
              </a:rPr>
              <a:t> </a:t>
            </a:r>
            <a:r>
              <a:rPr lang="ru-RU" sz="1400" dirty="0" smtClean="0">
                <a:solidFill>
                  <a:srgbClr val="305778"/>
                </a:solidFill>
                <a:latin typeface="Tahoma"/>
                <a:cs typeface="Tahoma"/>
              </a:rPr>
              <a:t>си за </a:t>
            </a:r>
            <a:r>
              <a:rPr lang="ru-RU" sz="1400" b="1" dirty="0" smtClean="0">
                <a:solidFill>
                  <a:srgbClr val="305778"/>
                </a:solidFill>
                <a:latin typeface="Tahoma"/>
                <a:cs typeface="Tahoma"/>
              </a:rPr>
              <a:t>7 </a:t>
            </a:r>
            <a:r>
              <a:rPr lang="ru-RU" sz="1400" b="1" dirty="0" err="1" smtClean="0">
                <a:solidFill>
                  <a:srgbClr val="305778"/>
                </a:solidFill>
                <a:latin typeface="Tahoma"/>
                <a:cs typeface="Tahoma"/>
              </a:rPr>
              <a:t>секунди</a:t>
            </a:r>
            <a:r>
              <a:rPr lang="ru-RU" sz="1400" dirty="0" smtClean="0">
                <a:solidFill>
                  <a:srgbClr val="305778"/>
                </a:solidFill>
                <a:latin typeface="Tahoma"/>
                <a:cs typeface="Tahoma"/>
              </a:rPr>
              <a:t>.</a:t>
            </a:r>
          </a:p>
          <a:p>
            <a:pPr marL="299085" marR="565150" indent="-287020">
              <a:lnSpc>
                <a:spcPct val="107100"/>
              </a:lnSpc>
              <a:spcBef>
                <a:spcPts val="100"/>
              </a:spcBef>
              <a:buClr>
                <a:srgbClr val="000000"/>
              </a:buClr>
              <a:buFont typeface="Arial MT"/>
              <a:buChar char="•"/>
              <a:tabLst>
                <a:tab pos="299085" algn="l"/>
              </a:tabLst>
            </a:pPr>
            <a:r>
              <a:rPr lang="ru-RU" sz="1400" b="1" dirty="0" err="1" smtClean="0">
                <a:solidFill>
                  <a:srgbClr val="305778"/>
                </a:solidFill>
                <a:latin typeface="Tahoma"/>
                <a:cs typeface="Tahoma"/>
              </a:rPr>
              <a:t>Издишайте</a:t>
            </a:r>
            <a:r>
              <a:rPr lang="ru-RU" sz="1400" b="1" dirty="0" smtClean="0">
                <a:solidFill>
                  <a:srgbClr val="305778"/>
                </a:solidFill>
                <a:latin typeface="Tahoma"/>
                <a:cs typeface="Tahoma"/>
              </a:rPr>
              <a:t> </a:t>
            </a:r>
            <a:r>
              <a:rPr lang="ru-RU" sz="1400" b="1" dirty="0" err="1" smtClean="0">
                <a:solidFill>
                  <a:srgbClr val="305778"/>
                </a:solidFill>
                <a:latin typeface="Tahoma"/>
                <a:cs typeface="Tahoma"/>
              </a:rPr>
              <a:t>бавно</a:t>
            </a:r>
            <a:r>
              <a:rPr lang="ru-RU" sz="1400" dirty="0" smtClean="0">
                <a:solidFill>
                  <a:srgbClr val="305778"/>
                </a:solidFill>
                <a:latin typeface="Tahoma"/>
                <a:cs typeface="Tahoma"/>
              </a:rPr>
              <a:t> </a:t>
            </a:r>
            <a:r>
              <a:rPr lang="ru-RU" sz="1400" dirty="0" err="1" smtClean="0">
                <a:solidFill>
                  <a:srgbClr val="305778"/>
                </a:solidFill>
                <a:latin typeface="Tahoma"/>
                <a:cs typeface="Tahoma"/>
              </a:rPr>
              <a:t>през</a:t>
            </a:r>
            <a:r>
              <a:rPr lang="ru-RU" sz="1400" dirty="0" smtClean="0">
                <a:solidFill>
                  <a:srgbClr val="305778"/>
                </a:solidFill>
                <a:latin typeface="Tahoma"/>
                <a:cs typeface="Tahoma"/>
              </a:rPr>
              <a:t> </a:t>
            </a:r>
            <a:r>
              <a:rPr lang="ru-RU" sz="1400" dirty="0" err="1" smtClean="0">
                <a:solidFill>
                  <a:srgbClr val="305778"/>
                </a:solidFill>
                <a:latin typeface="Tahoma"/>
                <a:cs typeface="Tahoma"/>
              </a:rPr>
              <a:t>устата</a:t>
            </a:r>
            <a:r>
              <a:rPr lang="ru-RU" sz="1400" dirty="0" smtClean="0">
                <a:solidFill>
                  <a:srgbClr val="305778"/>
                </a:solidFill>
                <a:latin typeface="Tahoma"/>
                <a:cs typeface="Tahoma"/>
              </a:rPr>
              <a:t> си за </a:t>
            </a:r>
            <a:r>
              <a:rPr lang="ru-RU" sz="1400" b="1" dirty="0" smtClean="0">
                <a:solidFill>
                  <a:srgbClr val="305778"/>
                </a:solidFill>
                <a:latin typeface="Tahoma"/>
                <a:cs typeface="Tahoma"/>
              </a:rPr>
              <a:t>8 </a:t>
            </a:r>
            <a:r>
              <a:rPr lang="ru-RU" sz="1400" b="1" dirty="0" err="1" smtClean="0">
                <a:solidFill>
                  <a:srgbClr val="305778"/>
                </a:solidFill>
                <a:latin typeface="Tahoma"/>
                <a:cs typeface="Tahoma"/>
              </a:rPr>
              <a:t>секунди</a:t>
            </a:r>
            <a:r>
              <a:rPr lang="ru-RU" sz="1400" b="1" dirty="0" smtClean="0">
                <a:solidFill>
                  <a:srgbClr val="305778"/>
                </a:solidFill>
                <a:latin typeface="Tahoma"/>
                <a:cs typeface="Tahoma"/>
              </a:rPr>
              <a:t>.</a:t>
            </a:r>
          </a:p>
          <a:p>
            <a:pPr marL="299085" marR="565150" indent="-287020">
              <a:lnSpc>
                <a:spcPct val="107100"/>
              </a:lnSpc>
              <a:spcBef>
                <a:spcPts val="100"/>
              </a:spcBef>
              <a:buClr>
                <a:srgbClr val="000000"/>
              </a:buClr>
              <a:buFont typeface="Arial MT"/>
              <a:buChar char="•"/>
              <a:tabLst>
                <a:tab pos="299085" algn="l"/>
              </a:tabLst>
            </a:pPr>
            <a:r>
              <a:rPr lang="ru-RU" sz="1400" dirty="0" err="1" smtClean="0">
                <a:solidFill>
                  <a:srgbClr val="305778"/>
                </a:solidFill>
                <a:latin typeface="Tahoma"/>
                <a:cs typeface="Tahoma"/>
              </a:rPr>
              <a:t>Повторете</a:t>
            </a:r>
            <a:r>
              <a:rPr lang="ru-RU" sz="1400" dirty="0" smtClean="0">
                <a:solidFill>
                  <a:srgbClr val="305778"/>
                </a:solidFill>
                <a:latin typeface="Tahoma"/>
                <a:cs typeface="Tahoma"/>
              </a:rPr>
              <a:t> </a:t>
            </a:r>
            <a:r>
              <a:rPr lang="ru-RU" sz="1400" dirty="0" err="1" smtClean="0">
                <a:solidFill>
                  <a:srgbClr val="305778"/>
                </a:solidFill>
                <a:latin typeface="Tahoma"/>
                <a:cs typeface="Tahoma"/>
              </a:rPr>
              <a:t>този</a:t>
            </a:r>
            <a:r>
              <a:rPr lang="ru-RU" sz="1400" dirty="0" smtClean="0">
                <a:solidFill>
                  <a:srgbClr val="305778"/>
                </a:solidFill>
                <a:latin typeface="Tahoma"/>
                <a:cs typeface="Tahoma"/>
              </a:rPr>
              <a:t> </a:t>
            </a:r>
            <a:r>
              <a:rPr lang="ru-RU" sz="1400" dirty="0" err="1" smtClean="0">
                <a:solidFill>
                  <a:srgbClr val="305778"/>
                </a:solidFill>
                <a:latin typeface="Tahoma"/>
                <a:cs typeface="Tahoma"/>
              </a:rPr>
              <a:t>цикъл</a:t>
            </a:r>
            <a:r>
              <a:rPr lang="ru-RU" sz="1400" dirty="0" smtClean="0">
                <a:solidFill>
                  <a:srgbClr val="305778"/>
                </a:solidFill>
                <a:latin typeface="Tahoma"/>
                <a:cs typeface="Tahoma"/>
              </a:rPr>
              <a:t> 4–6 </a:t>
            </a:r>
            <a:r>
              <a:rPr lang="ru-RU" sz="1400" dirty="0" err="1" smtClean="0">
                <a:solidFill>
                  <a:srgbClr val="305778"/>
                </a:solidFill>
                <a:latin typeface="Tahoma"/>
                <a:cs typeface="Tahoma"/>
              </a:rPr>
              <a:t>пъти</a:t>
            </a:r>
            <a:r>
              <a:rPr lang="ru-RU" sz="1400" dirty="0" smtClean="0">
                <a:solidFill>
                  <a:srgbClr val="305778"/>
                </a:solidFill>
                <a:latin typeface="Tahoma"/>
                <a:cs typeface="Tahoma"/>
              </a:rPr>
              <a:t>.</a:t>
            </a:r>
          </a:p>
          <a:p>
            <a:pPr marL="299085" marR="565150" indent="-287020">
              <a:lnSpc>
                <a:spcPct val="107100"/>
              </a:lnSpc>
              <a:spcBef>
                <a:spcPts val="100"/>
              </a:spcBef>
              <a:buClr>
                <a:srgbClr val="000000"/>
              </a:buClr>
              <a:buFont typeface="Arial MT"/>
              <a:buChar char="•"/>
              <a:tabLst>
                <a:tab pos="299085" algn="l"/>
              </a:tabLst>
            </a:pPr>
            <a:endParaRPr lang="ru-RU" sz="1400" dirty="0" smtClean="0">
              <a:solidFill>
                <a:srgbClr val="305778"/>
              </a:solidFill>
              <a:latin typeface="Tahoma"/>
              <a:cs typeface="Tahoma"/>
            </a:endParaRPr>
          </a:p>
          <a:p>
            <a:pPr marL="299085" marR="565150" indent="-287020">
              <a:lnSpc>
                <a:spcPct val="107100"/>
              </a:lnSpc>
              <a:spcBef>
                <a:spcPts val="100"/>
              </a:spcBef>
              <a:buClr>
                <a:srgbClr val="000000"/>
              </a:buClr>
              <a:buFont typeface="Arial MT"/>
              <a:buChar char="•"/>
              <a:tabLst>
                <a:tab pos="299085" algn="l"/>
              </a:tabLst>
            </a:pPr>
            <a:r>
              <a:rPr lang="ru-RU" sz="1400" b="1" dirty="0" err="1" smtClean="0">
                <a:solidFill>
                  <a:srgbClr val="305778"/>
                </a:solidFill>
                <a:latin typeface="Tahoma"/>
                <a:cs typeface="Tahoma"/>
              </a:rPr>
              <a:t>Полза</a:t>
            </a:r>
            <a:r>
              <a:rPr lang="ru-RU" sz="1400" dirty="0" smtClean="0">
                <a:solidFill>
                  <a:srgbClr val="305778"/>
                </a:solidFill>
                <a:latin typeface="Tahoma"/>
                <a:cs typeface="Tahoma"/>
              </a:rPr>
              <a:t>: </a:t>
            </a:r>
            <a:r>
              <a:rPr lang="ru-RU" sz="1400" dirty="0" err="1" smtClean="0">
                <a:solidFill>
                  <a:srgbClr val="305778"/>
                </a:solidFill>
                <a:latin typeface="Tahoma"/>
                <a:cs typeface="Tahoma"/>
              </a:rPr>
              <a:t>Помага</a:t>
            </a:r>
            <a:r>
              <a:rPr lang="ru-RU" sz="1400" dirty="0" smtClean="0">
                <a:solidFill>
                  <a:srgbClr val="305778"/>
                </a:solidFill>
                <a:latin typeface="Tahoma"/>
                <a:cs typeface="Tahoma"/>
              </a:rPr>
              <a:t> за </a:t>
            </a:r>
            <a:r>
              <a:rPr lang="ru-RU" sz="1400" dirty="0" err="1" smtClean="0">
                <a:solidFill>
                  <a:srgbClr val="305778"/>
                </a:solidFill>
                <a:latin typeface="Tahoma"/>
                <a:cs typeface="Tahoma"/>
              </a:rPr>
              <a:t>активиране</a:t>
            </a:r>
            <a:r>
              <a:rPr lang="ru-RU" sz="1400" dirty="0" smtClean="0">
                <a:solidFill>
                  <a:srgbClr val="305778"/>
                </a:solidFill>
                <a:latin typeface="Tahoma"/>
                <a:cs typeface="Tahoma"/>
              </a:rPr>
              <a:t> на </a:t>
            </a:r>
            <a:r>
              <a:rPr lang="ru-RU" sz="1400" dirty="0" err="1" smtClean="0">
                <a:solidFill>
                  <a:srgbClr val="305778"/>
                </a:solidFill>
                <a:latin typeface="Tahoma"/>
                <a:cs typeface="Tahoma"/>
              </a:rPr>
              <a:t>парасимпатиковата</a:t>
            </a:r>
            <a:r>
              <a:rPr lang="ru-RU" sz="1400" dirty="0" smtClean="0">
                <a:solidFill>
                  <a:srgbClr val="305778"/>
                </a:solidFill>
                <a:latin typeface="Tahoma"/>
                <a:cs typeface="Tahoma"/>
              </a:rPr>
              <a:t> нервна система, </a:t>
            </a:r>
            <a:r>
              <a:rPr lang="ru-RU" sz="1400" dirty="0" err="1" smtClean="0">
                <a:solidFill>
                  <a:srgbClr val="305778"/>
                </a:solidFill>
                <a:latin typeface="Tahoma"/>
                <a:cs typeface="Tahoma"/>
              </a:rPr>
              <a:t>намалява</a:t>
            </a:r>
            <a:r>
              <a:rPr lang="ru-RU" sz="1400" dirty="0" smtClean="0">
                <a:solidFill>
                  <a:srgbClr val="305778"/>
                </a:solidFill>
                <a:latin typeface="Tahoma"/>
                <a:cs typeface="Tahoma"/>
              </a:rPr>
              <a:t> </a:t>
            </a:r>
            <a:r>
              <a:rPr lang="ru-RU" sz="1400" dirty="0" err="1" smtClean="0">
                <a:solidFill>
                  <a:srgbClr val="305778"/>
                </a:solidFill>
                <a:latin typeface="Tahoma"/>
                <a:cs typeface="Tahoma"/>
              </a:rPr>
              <a:t>стреса</a:t>
            </a:r>
            <a:r>
              <a:rPr lang="ru-RU" sz="1400" dirty="0" smtClean="0">
                <a:solidFill>
                  <a:srgbClr val="305778"/>
                </a:solidFill>
                <a:latin typeface="Tahoma"/>
                <a:cs typeface="Tahoma"/>
              </a:rPr>
              <a:t> и </a:t>
            </a:r>
            <a:r>
              <a:rPr lang="ru-RU" sz="1400" dirty="0" err="1" smtClean="0">
                <a:solidFill>
                  <a:srgbClr val="305778"/>
                </a:solidFill>
                <a:latin typeface="Tahoma"/>
                <a:cs typeface="Tahoma"/>
              </a:rPr>
              <a:t>насърчава</a:t>
            </a:r>
            <a:r>
              <a:rPr lang="ru-RU" sz="1400" dirty="0" smtClean="0">
                <a:solidFill>
                  <a:srgbClr val="305778"/>
                </a:solidFill>
                <a:latin typeface="Tahoma"/>
                <a:cs typeface="Tahoma"/>
              </a:rPr>
              <a:t> </a:t>
            </a:r>
            <a:r>
              <a:rPr lang="ru-RU" sz="1400" dirty="0" err="1" smtClean="0">
                <a:solidFill>
                  <a:srgbClr val="305778"/>
                </a:solidFill>
                <a:latin typeface="Tahoma"/>
                <a:cs typeface="Tahoma"/>
              </a:rPr>
              <a:t>релаксацията</a:t>
            </a:r>
            <a:r>
              <a:rPr lang="ru-RU" sz="1400" dirty="0" smtClean="0">
                <a:solidFill>
                  <a:srgbClr val="305778"/>
                </a:solidFill>
                <a:latin typeface="Tahoma"/>
                <a:cs typeface="Tahoma"/>
              </a:rPr>
              <a:t> </a:t>
            </a:r>
            <a:r>
              <a:rPr lang="ru-RU" sz="1400" dirty="0" err="1" smtClean="0">
                <a:solidFill>
                  <a:srgbClr val="305778"/>
                </a:solidFill>
                <a:latin typeface="Tahoma"/>
                <a:cs typeface="Tahoma"/>
              </a:rPr>
              <a:t>преди</a:t>
            </a:r>
            <a:r>
              <a:rPr lang="ru-RU" sz="1400" dirty="0" smtClean="0">
                <a:solidFill>
                  <a:srgbClr val="305778"/>
                </a:solidFill>
                <a:latin typeface="Tahoma"/>
                <a:cs typeface="Tahoma"/>
              </a:rPr>
              <a:t> </a:t>
            </a:r>
            <a:r>
              <a:rPr lang="ru-RU" sz="1400" dirty="0" err="1" smtClean="0">
                <a:solidFill>
                  <a:srgbClr val="305778"/>
                </a:solidFill>
                <a:latin typeface="Tahoma"/>
                <a:cs typeface="Tahoma"/>
              </a:rPr>
              <a:t>сън</a:t>
            </a:r>
            <a:r>
              <a:rPr lang="ru-RU" sz="1400" dirty="0" smtClean="0">
                <a:solidFill>
                  <a:srgbClr val="305778"/>
                </a:solidFill>
                <a:latin typeface="Tahoma"/>
                <a:cs typeface="Tahoma"/>
              </a:rPr>
              <a:t>.</a:t>
            </a:r>
            <a:endParaRPr sz="1400" dirty="0">
              <a:latin typeface="Tahoma"/>
              <a:cs typeface="Tahoma"/>
            </a:endParaRPr>
          </a:p>
        </p:txBody>
      </p:sp>
      <p:pic>
        <p:nvPicPr>
          <p:cNvPr id="8" name="object 8"/>
          <p:cNvPicPr/>
          <p:nvPr/>
        </p:nvPicPr>
        <p:blipFill>
          <a:blip r:embed="rId2" cstate="print"/>
          <a:stretch>
            <a:fillRect/>
          </a:stretch>
        </p:blipFill>
        <p:spPr>
          <a:xfrm>
            <a:off x="4876800" y="1588260"/>
            <a:ext cx="4086225" cy="228600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0" y="1274699"/>
              <a:ext cx="4876800" cy="3869054"/>
            </a:xfrm>
            <a:custGeom>
              <a:avLst/>
              <a:gdLst/>
              <a:ahLst/>
              <a:cxnLst/>
              <a:rect l="l" t="t" r="r" b="b"/>
              <a:pathLst>
                <a:path w="4876800" h="3869054">
                  <a:moveTo>
                    <a:pt x="4876800" y="0"/>
                  </a:moveTo>
                  <a:lnTo>
                    <a:pt x="0" y="0"/>
                  </a:lnTo>
                  <a:lnTo>
                    <a:pt x="0" y="3868801"/>
                  </a:lnTo>
                  <a:lnTo>
                    <a:pt x="4876800" y="3868801"/>
                  </a:lnTo>
                  <a:lnTo>
                    <a:pt x="4876800" y="0"/>
                  </a:lnTo>
                  <a:close/>
                </a:path>
              </a:pathLst>
            </a:custGeom>
            <a:solidFill>
              <a:srgbClr val="ECD2BA"/>
            </a:solidFill>
          </p:spPr>
          <p:txBody>
            <a:bodyPr wrap="square" lIns="0" tIns="0" rIns="0" bIns="0" rtlCol="0"/>
            <a:lstStyle/>
            <a:p>
              <a:endParaRPr/>
            </a:p>
          </p:txBody>
        </p:sp>
        <p:sp>
          <p:nvSpPr>
            <p:cNvPr id="4" name="object 4"/>
            <p:cNvSpPr/>
            <p:nvPr/>
          </p:nvSpPr>
          <p:spPr>
            <a:xfrm>
              <a:off x="0" y="0"/>
              <a:ext cx="4876800" cy="1275080"/>
            </a:xfrm>
            <a:custGeom>
              <a:avLst/>
              <a:gdLst/>
              <a:ahLst/>
              <a:cxnLst/>
              <a:rect l="l" t="t" r="r" b="b"/>
              <a:pathLst>
                <a:path w="4876800" h="1275080">
                  <a:moveTo>
                    <a:pt x="4876800" y="0"/>
                  </a:moveTo>
                  <a:lnTo>
                    <a:pt x="0" y="0"/>
                  </a:lnTo>
                  <a:lnTo>
                    <a:pt x="0" y="1274699"/>
                  </a:lnTo>
                  <a:lnTo>
                    <a:pt x="4876800" y="1274699"/>
                  </a:lnTo>
                  <a:lnTo>
                    <a:pt x="4876800" y="0"/>
                  </a:lnTo>
                  <a:close/>
                </a:path>
              </a:pathLst>
            </a:custGeom>
            <a:solidFill>
              <a:srgbClr val="F38022"/>
            </a:solidFill>
          </p:spPr>
          <p:txBody>
            <a:bodyPr wrap="square" lIns="0" tIns="0" rIns="0" bIns="0" rtlCol="0"/>
            <a:lstStyle/>
            <a:p>
              <a:endParaRPr/>
            </a:p>
          </p:txBody>
        </p:sp>
        <p:sp>
          <p:nvSpPr>
            <p:cNvPr id="5" name="object 5"/>
            <p:cNvSpPr/>
            <p:nvPr/>
          </p:nvSpPr>
          <p:spPr>
            <a:xfrm>
              <a:off x="4876800" y="0"/>
              <a:ext cx="4267200" cy="5143500"/>
            </a:xfrm>
            <a:custGeom>
              <a:avLst/>
              <a:gdLst/>
              <a:ahLst/>
              <a:cxnLst/>
              <a:rect l="l" t="t" r="r" b="b"/>
              <a:pathLst>
                <a:path w="4267200" h="5143500">
                  <a:moveTo>
                    <a:pt x="4267200" y="0"/>
                  </a:moveTo>
                  <a:lnTo>
                    <a:pt x="0" y="0"/>
                  </a:lnTo>
                  <a:lnTo>
                    <a:pt x="0" y="5143500"/>
                  </a:lnTo>
                  <a:lnTo>
                    <a:pt x="4267200" y="5143500"/>
                  </a:lnTo>
                  <a:lnTo>
                    <a:pt x="4267200" y="0"/>
                  </a:lnTo>
                  <a:close/>
                </a:path>
              </a:pathLst>
            </a:custGeom>
            <a:solidFill>
              <a:srgbClr val="ECE8E2"/>
            </a:solidFill>
          </p:spPr>
          <p:txBody>
            <a:bodyPr wrap="square" lIns="0" tIns="0" rIns="0" bIns="0" rtlCol="0"/>
            <a:lstStyle/>
            <a:p>
              <a:endParaRPr/>
            </a:p>
          </p:txBody>
        </p:sp>
      </p:grpSp>
      <p:sp>
        <p:nvSpPr>
          <p:cNvPr id="6" name="object 6"/>
          <p:cNvSpPr txBox="1"/>
          <p:nvPr/>
        </p:nvSpPr>
        <p:spPr>
          <a:xfrm>
            <a:off x="314350" y="1760296"/>
            <a:ext cx="3507740" cy="2396169"/>
          </a:xfrm>
          <a:prstGeom prst="rect">
            <a:avLst/>
          </a:prstGeom>
        </p:spPr>
        <p:txBody>
          <a:bodyPr vert="horz" wrap="square" lIns="0" tIns="13335" rIns="0" bIns="0" rtlCol="0">
            <a:spAutoFit/>
          </a:bodyPr>
          <a:lstStyle/>
          <a:p>
            <a:pPr marL="12700" marR="5080" algn="ctr">
              <a:lnSpc>
                <a:spcPct val="100000"/>
              </a:lnSpc>
              <a:spcBef>
                <a:spcPts val="105"/>
              </a:spcBef>
            </a:pPr>
            <a:r>
              <a:rPr lang="ru-RU" sz="1400" spc="70" dirty="0" smtClean="0">
                <a:solidFill>
                  <a:srgbClr val="305778"/>
                </a:solidFill>
                <a:latin typeface="Tahoma"/>
                <a:cs typeface="Tahoma"/>
              </a:rPr>
              <a:t>Йога на стол е </a:t>
            </a:r>
            <a:r>
              <a:rPr lang="ru-RU" sz="1400" spc="70" dirty="0" err="1" smtClean="0">
                <a:solidFill>
                  <a:srgbClr val="305778"/>
                </a:solidFill>
                <a:latin typeface="Tahoma"/>
                <a:cs typeface="Tahoma"/>
              </a:rPr>
              <a:t>модифицирана</a:t>
            </a:r>
            <a:r>
              <a:rPr lang="ru-RU" sz="1400" spc="70" dirty="0" smtClean="0">
                <a:solidFill>
                  <a:srgbClr val="305778"/>
                </a:solidFill>
                <a:latin typeface="Tahoma"/>
                <a:cs typeface="Tahoma"/>
              </a:rPr>
              <a:t> форма на йога, </a:t>
            </a:r>
            <a:r>
              <a:rPr lang="ru-RU" sz="1400" spc="70" dirty="0" err="1" smtClean="0">
                <a:solidFill>
                  <a:srgbClr val="305778"/>
                </a:solidFill>
                <a:latin typeface="Tahoma"/>
                <a:cs typeface="Tahoma"/>
              </a:rPr>
              <a:t>която</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включва</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практикуване</a:t>
            </a:r>
            <a:r>
              <a:rPr lang="ru-RU" sz="1400" spc="70" dirty="0" smtClean="0">
                <a:solidFill>
                  <a:srgbClr val="305778"/>
                </a:solidFill>
                <a:latin typeface="Tahoma"/>
                <a:cs typeface="Tahoma"/>
              </a:rPr>
              <a:t> на </a:t>
            </a:r>
            <a:r>
              <a:rPr lang="ru-RU" sz="1400" spc="70" dirty="0" err="1" smtClean="0">
                <a:solidFill>
                  <a:srgbClr val="305778"/>
                </a:solidFill>
                <a:latin typeface="Tahoma"/>
                <a:cs typeface="Tahoma"/>
              </a:rPr>
              <a:t>асани</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пози</a:t>
            </a:r>
            <a:r>
              <a:rPr lang="ru-RU" sz="1400" spc="70" dirty="0" smtClean="0">
                <a:solidFill>
                  <a:srgbClr val="305778"/>
                </a:solidFill>
                <a:latin typeface="Tahoma"/>
                <a:cs typeface="Tahoma"/>
              </a:rPr>
              <a:t>) и </a:t>
            </a:r>
            <a:r>
              <a:rPr lang="ru-RU" sz="1400" spc="70" dirty="0" err="1" smtClean="0">
                <a:solidFill>
                  <a:srgbClr val="305778"/>
                </a:solidFill>
                <a:latin typeface="Tahoma"/>
                <a:cs typeface="Tahoma"/>
              </a:rPr>
              <a:t>пранаяма</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дихателни</a:t>
            </a:r>
            <a:r>
              <a:rPr lang="ru-RU" sz="1400" spc="70" dirty="0" smtClean="0">
                <a:solidFill>
                  <a:srgbClr val="305778"/>
                </a:solidFill>
                <a:latin typeface="Tahoma"/>
                <a:cs typeface="Tahoma"/>
              </a:rPr>
              <a:t> упражнения), </a:t>
            </a:r>
            <a:r>
              <a:rPr lang="ru-RU" sz="1400" spc="70" dirty="0" err="1" smtClean="0">
                <a:solidFill>
                  <a:srgbClr val="305778"/>
                </a:solidFill>
                <a:latin typeface="Tahoma"/>
                <a:cs typeface="Tahoma"/>
              </a:rPr>
              <a:t>докато</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седите</a:t>
            </a:r>
            <a:r>
              <a:rPr lang="ru-RU" sz="1400" spc="70" dirty="0" smtClean="0">
                <a:solidFill>
                  <a:srgbClr val="305778"/>
                </a:solidFill>
                <a:latin typeface="Tahoma"/>
                <a:cs typeface="Tahoma"/>
              </a:rPr>
              <a:t> на стол или </a:t>
            </a:r>
            <a:r>
              <a:rPr lang="ru-RU" sz="1400" spc="70" dirty="0" err="1" smtClean="0">
                <a:solidFill>
                  <a:srgbClr val="305778"/>
                </a:solidFill>
                <a:latin typeface="Tahoma"/>
                <a:cs typeface="Tahoma"/>
              </a:rPr>
              <a:t>използвате</a:t>
            </a:r>
            <a:r>
              <a:rPr lang="ru-RU" sz="1400" spc="70" dirty="0" smtClean="0">
                <a:solidFill>
                  <a:srgbClr val="305778"/>
                </a:solidFill>
                <a:latin typeface="Tahoma"/>
                <a:cs typeface="Tahoma"/>
              </a:rPr>
              <a:t> стола за опора.</a:t>
            </a:r>
          </a:p>
          <a:p>
            <a:pPr marL="12700" marR="5080" algn="ctr">
              <a:lnSpc>
                <a:spcPct val="100000"/>
              </a:lnSpc>
              <a:spcBef>
                <a:spcPts val="105"/>
              </a:spcBef>
            </a:pPr>
            <a:r>
              <a:rPr lang="ru-RU" sz="1400" spc="70" dirty="0" err="1" smtClean="0">
                <a:solidFill>
                  <a:srgbClr val="305778"/>
                </a:solidFill>
                <a:latin typeface="Tahoma"/>
                <a:cs typeface="Tahoma"/>
              </a:rPr>
              <a:t>Тя</a:t>
            </a:r>
            <a:r>
              <a:rPr lang="ru-RU" sz="1400" spc="70" dirty="0" smtClean="0">
                <a:solidFill>
                  <a:srgbClr val="305778"/>
                </a:solidFill>
                <a:latin typeface="Tahoma"/>
                <a:cs typeface="Tahoma"/>
              </a:rPr>
              <a:t> е предназначена да </a:t>
            </a:r>
            <a:r>
              <a:rPr lang="ru-RU" sz="1400" spc="70" dirty="0" err="1" smtClean="0">
                <a:solidFill>
                  <a:srgbClr val="305778"/>
                </a:solidFill>
                <a:latin typeface="Tahoma"/>
                <a:cs typeface="Tahoma"/>
              </a:rPr>
              <a:t>направи</a:t>
            </a:r>
            <a:r>
              <a:rPr lang="ru-RU" sz="1400" spc="70" dirty="0" smtClean="0">
                <a:solidFill>
                  <a:srgbClr val="305778"/>
                </a:solidFill>
                <a:latin typeface="Tahoma"/>
                <a:cs typeface="Tahoma"/>
              </a:rPr>
              <a:t> йога </a:t>
            </a:r>
            <a:r>
              <a:rPr lang="ru-RU" sz="1400" spc="70" dirty="0" err="1" smtClean="0">
                <a:solidFill>
                  <a:srgbClr val="305778"/>
                </a:solidFill>
                <a:latin typeface="Tahoma"/>
                <a:cs typeface="Tahoma"/>
              </a:rPr>
              <a:t>достъпна</a:t>
            </a:r>
            <a:r>
              <a:rPr lang="ru-RU" sz="1400" spc="70" dirty="0" smtClean="0">
                <a:solidFill>
                  <a:srgbClr val="305778"/>
                </a:solidFill>
                <a:latin typeface="Tahoma"/>
                <a:cs typeface="Tahoma"/>
              </a:rPr>
              <a:t> за хора с ограничена </a:t>
            </a:r>
            <a:r>
              <a:rPr lang="ru-RU" sz="1400" spc="70" dirty="0" err="1" smtClean="0">
                <a:solidFill>
                  <a:srgbClr val="305778"/>
                </a:solidFill>
                <a:latin typeface="Tahoma"/>
                <a:cs typeface="Tahoma"/>
              </a:rPr>
              <a:t>подвижност</a:t>
            </a:r>
            <a:r>
              <a:rPr lang="ru-RU" sz="1400" spc="70" dirty="0" smtClean="0">
                <a:solidFill>
                  <a:srgbClr val="305778"/>
                </a:solidFill>
                <a:latin typeface="Tahoma"/>
                <a:cs typeface="Tahoma"/>
              </a:rPr>
              <a:t> или за </a:t>
            </a:r>
            <a:r>
              <a:rPr lang="ru-RU" sz="1400" spc="70" dirty="0" err="1" smtClean="0">
                <a:solidFill>
                  <a:srgbClr val="305778"/>
                </a:solidFill>
                <a:latin typeface="Tahoma"/>
                <a:cs typeface="Tahoma"/>
              </a:rPr>
              <a:t>такива</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които</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имат</a:t>
            </a:r>
            <a:r>
              <a:rPr lang="ru-RU" sz="1400" spc="70" dirty="0" smtClean="0">
                <a:solidFill>
                  <a:srgbClr val="305778"/>
                </a:solidFill>
                <a:latin typeface="Tahoma"/>
                <a:cs typeface="Tahoma"/>
              </a:rPr>
              <a:t> затруднения да стоят </a:t>
            </a:r>
            <a:r>
              <a:rPr lang="ru-RU" sz="1400" spc="70" dirty="0" err="1" smtClean="0">
                <a:solidFill>
                  <a:srgbClr val="305778"/>
                </a:solidFill>
                <a:latin typeface="Tahoma"/>
                <a:cs typeface="Tahoma"/>
              </a:rPr>
              <a:t>прави</a:t>
            </a:r>
            <a:r>
              <a:rPr lang="ru-RU" sz="1400" spc="70" dirty="0" smtClean="0">
                <a:solidFill>
                  <a:srgbClr val="305778"/>
                </a:solidFill>
                <a:latin typeface="Tahoma"/>
                <a:cs typeface="Tahoma"/>
              </a:rPr>
              <a:t> за </a:t>
            </a:r>
            <a:r>
              <a:rPr lang="ru-RU" sz="1400" spc="70" dirty="0" err="1" smtClean="0">
                <a:solidFill>
                  <a:srgbClr val="305778"/>
                </a:solidFill>
                <a:latin typeface="Tahoma"/>
                <a:cs typeface="Tahoma"/>
              </a:rPr>
              <a:t>продължителни</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периоди</a:t>
            </a:r>
            <a:r>
              <a:rPr lang="ru-RU" sz="1400" spc="70" dirty="0" smtClean="0">
                <a:solidFill>
                  <a:srgbClr val="305778"/>
                </a:solidFill>
                <a:latin typeface="Tahoma"/>
                <a:cs typeface="Tahoma"/>
              </a:rPr>
              <a:t>.</a:t>
            </a:r>
            <a:endParaRPr sz="1400" dirty="0">
              <a:latin typeface="Tahoma"/>
              <a:cs typeface="Tahoma"/>
            </a:endParaRPr>
          </a:p>
        </p:txBody>
      </p:sp>
      <p:sp>
        <p:nvSpPr>
          <p:cNvPr id="7" name="object 7"/>
          <p:cNvSpPr txBox="1"/>
          <p:nvPr/>
        </p:nvSpPr>
        <p:spPr>
          <a:xfrm>
            <a:off x="454253" y="350266"/>
            <a:ext cx="3660547" cy="396904"/>
          </a:xfrm>
          <a:prstGeom prst="rect">
            <a:avLst/>
          </a:prstGeom>
        </p:spPr>
        <p:txBody>
          <a:bodyPr vert="horz" wrap="square" lIns="0" tIns="12065" rIns="0" bIns="0" rtlCol="0">
            <a:spAutoFit/>
          </a:bodyPr>
          <a:lstStyle/>
          <a:p>
            <a:pPr marL="12700">
              <a:lnSpc>
                <a:spcPct val="100000"/>
              </a:lnSpc>
              <a:spcBef>
                <a:spcPts val="95"/>
              </a:spcBef>
            </a:pPr>
            <a:r>
              <a:rPr lang="ru-RU" sz="2500" b="1" spc="90" dirty="0" err="1" smtClean="0">
                <a:solidFill>
                  <a:srgbClr val="FFFFFF"/>
                </a:solidFill>
                <a:latin typeface="Cambria"/>
                <a:cs typeface="Cambria"/>
              </a:rPr>
              <a:t>Какво</a:t>
            </a:r>
            <a:r>
              <a:rPr lang="ru-RU" sz="2500" b="1" spc="90" dirty="0" smtClean="0">
                <a:solidFill>
                  <a:srgbClr val="FFFFFF"/>
                </a:solidFill>
                <a:latin typeface="Cambria"/>
                <a:cs typeface="Cambria"/>
              </a:rPr>
              <a:t> е йога на стол?</a:t>
            </a:r>
            <a:endParaRPr sz="2500" dirty="0">
              <a:latin typeface="Cambria"/>
              <a:cs typeface="Cambria"/>
            </a:endParaRPr>
          </a:p>
        </p:txBody>
      </p:sp>
      <p:sp>
        <p:nvSpPr>
          <p:cNvPr id="8" name="object 8"/>
          <p:cNvSpPr txBox="1"/>
          <p:nvPr/>
        </p:nvSpPr>
        <p:spPr>
          <a:xfrm>
            <a:off x="4971034" y="518921"/>
            <a:ext cx="4137025" cy="4311437"/>
          </a:xfrm>
          <a:prstGeom prst="rect">
            <a:avLst/>
          </a:prstGeom>
        </p:spPr>
        <p:txBody>
          <a:bodyPr vert="horz" wrap="square" lIns="0" tIns="12700" rIns="0" bIns="0" rtlCol="0">
            <a:spAutoFit/>
          </a:bodyPr>
          <a:lstStyle/>
          <a:p>
            <a:pPr marL="12700" marR="168910">
              <a:lnSpc>
                <a:spcPct val="100000"/>
              </a:lnSpc>
              <a:spcBef>
                <a:spcPts val="100"/>
              </a:spcBef>
            </a:pPr>
            <a:r>
              <a:rPr lang="ru-RU" sz="1200" b="1" spc="-55" dirty="0" err="1" smtClean="0">
                <a:solidFill>
                  <a:srgbClr val="305778"/>
                </a:solidFill>
                <a:latin typeface="Tahoma"/>
                <a:cs typeface="Tahoma"/>
              </a:rPr>
              <a:t>Подобрена</a:t>
            </a:r>
            <a:r>
              <a:rPr lang="ru-RU" sz="1200" b="1" spc="-55" dirty="0" smtClean="0">
                <a:solidFill>
                  <a:srgbClr val="305778"/>
                </a:solidFill>
                <a:latin typeface="Tahoma"/>
                <a:cs typeface="Tahoma"/>
              </a:rPr>
              <a:t> </a:t>
            </a:r>
            <a:r>
              <a:rPr lang="ru-RU" sz="1200" b="1" spc="-55" dirty="0" err="1" smtClean="0">
                <a:solidFill>
                  <a:srgbClr val="305778"/>
                </a:solidFill>
                <a:latin typeface="Tahoma"/>
                <a:cs typeface="Tahoma"/>
              </a:rPr>
              <a:t>гъвкавост</a:t>
            </a:r>
            <a:r>
              <a:rPr lang="ru-RU" sz="1200" b="1" spc="-55" dirty="0" smtClean="0">
                <a:solidFill>
                  <a:srgbClr val="305778"/>
                </a:solidFill>
                <a:latin typeface="Tahoma"/>
                <a:cs typeface="Tahoma"/>
              </a:rPr>
              <a:t> и </a:t>
            </a:r>
            <a:r>
              <a:rPr lang="ru-RU" sz="1200" b="1" spc="-55" dirty="0" err="1" smtClean="0">
                <a:solidFill>
                  <a:srgbClr val="305778"/>
                </a:solidFill>
                <a:latin typeface="Tahoma"/>
                <a:cs typeface="Tahoma"/>
              </a:rPr>
              <a:t>намалена</a:t>
            </a:r>
            <a:r>
              <a:rPr lang="ru-RU" sz="1200" b="1" spc="-55" dirty="0" smtClean="0">
                <a:solidFill>
                  <a:srgbClr val="305778"/>
                </a:solidFill>
                <a:latin typeface="Tahoma"/>
                <a:cs typeface="Tahoma"/>
              </a:rPr>
              <a:t> </a:t>
            </a:r>
            <a:r>
              <a:rPr lang="ru-RU" sz="1200" b="1" spc="-55" dirty="0" err="1" smtClean="0">
                <a:solidFill>
                  <a:srgbClr val="305778"/>
                </a:solidFill>
                <a:latin typeface="Tahoma"/>
                <a:cs typeface="Tahoma"/>
              </a:rPr>
              <a:t>скованост</a:t>
            </a:r>
            <a:r>
              <a:rPr lang="ru-RU" sz="1200" b="1" spc="-55" dirty="0" smtClean="0">
                <a:solidFill>
                  <a:srgbClr val="305778"/>
                </a:solidFill>
                <a:latin typeface="Tahoma"/>
                <a:cs typeface="Tahoma"/>
              </a:rPr>
              <a:t>. </a:t>
            </a:r>
            <a:r>
              <a:rPr lang="ru-RU" sz="1200" spc="-55" dirty="0" smtClean="0">
                <a:solidFill>
                  <a:srgbClr val="305778"/>
                </a:solidFill>
                <a:latin typeface="Tahoma"/>
                <a:cs typeface="Tahoma"/>
              </a:rPr>
              <a:t>Йога на стол </a:t>
            </a:r>
            <a:r>
              <a:rPr lang="ru-RU" sz="1200" spc="-55" dirty="0" err="1" smtClean="0">
                <a:solidFill>
                  <a:srgbClr val="305778"/>
                </a:solidFill>
                <a:latin typeface="Tahoma"/>
                <a:cs typeface="Tahoma"/>
              </a:rPr>
              <a:t>помага</a:t>
            </a:r>
            <a:r>
              <a:rPr lang="ru-RU" sz="1200" spc="-55" dirty="0" smtClean="0">
                <a:solidFill>
                  <a:srgbClr val="305778"/>
                </a:solidFill>
                <a:latin typeface="Tahoma"/>
                <a:cs typeface="Tahoma"/>
              </a:rPr>
              <a:t> за </a:t>
            </a:r>
            <a:r>
              <a:rPr lang="ru-RU" sz="1200" spc="-55" dirty="0" err="1" smtClean="0">
                <a:solidFill>
                  <a:srgbClr val="305778"/>
                </a:solidFill>
                <a:latin typeface="Tahoma"/>
                <a:cs typeface="Tahoma"/>
              </a:rPr>
              <a:t>разтягане</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мускулите</a:t>
            </a:r>
            <a:r>
              <a:rPr lang="ru-RU" sz="1200" spc="-55" dirty="0" smtClean="0">
                <a:solidFill>
                  <a:srgbClr val="305778"/>
                </a:solidFill>
                <a:latin typeface="Tahoma"/>
                <a:cs typeface="Tahoma"/>
              </a:rPr>
              <a:t> и </a:t>
            </a:r>
            <a:r>
              <a:rPr lang="ru-RU" sz="1200" spc="-55" dirty="0" err="1" smtClean="0">
                <a:solidFill>
                  <a:srgbClr val="305778"/>
                </a:solidFill>
                <a:latin typeface="Tahoma"/>
                <a:cs typeface="Tahoma"/>
              </a:rPr>
              <a:t>увеличаване</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гъвкавостта</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намаляване</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сковаността</a:t>
            </a:r>
            <a:r>
              <a:rPr lang="ru-RU" sz="1200" spc="-55" dirty="0" smtClean="0">
                <a:solidFill>
                  <a:srgbClr val="305778"/>
                </a:solidFill>
                <a:latin typeface="Tahoma"/>
                <a:cs typeface="Tahoma"/>
              </a:rPr>
              <a:t> в ставите и </a:t>
            </a:r>
            <a:r>
              <a:rPr lang="ru-RU" sz="1200" spc="-55" dirty="0" err="1" smtClean="0">
                <a:solidFill>
                  <a:srgbClr val="305778"/>
                </a:solidFill>
                <a:latin typeface="Tahoma"/>
                <a:cs typeface="Tahoma"/>
              </a:rPr>
              <a:t>подобряване</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цялостната</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мобилност</a:t>
            </a:r>
            <a:r>
              <a:rPr lang="ru-RU" sz="1200" spc="-55" dirty="0" smtClean="0">
                <a:solidFill>
                  <a:srgbClr val="305778"/>
                </a:solidFill>
                <a:latin typeface="Tahoma"/>
                <a:cs typeface="Tahoma"/>
              </a:rPr>
              <a:t>.</a:t>
            </a:r>
          </a:p>
          <a:p>
            <a:pPr marL="12700" marR="168910">
              <a:lnSpc>
                <a:spcPct val="100000"/>
              </a:lnSpc>
              <a:spcBef>
                <a:spcPts val="100"/>
              </a:spcBef>
            </a:pPr>
            <a:r>
              <a:rPr lang="ru-RU" sz="1200" b="1" spc="-55" dirty="0" err="1" smtClean="0">
                <a:solidFill>
                  <a:srgbClr val="305778"/>
                </a:solidFill>
                <a:latin typeface="Tahoma"/>
                <a:cs typeface="Tahoma"/>
              </a:rPr>
              <a:t>Повишена</a:t>
            </a:r>
            <a:r>
              <a:rPr lang="ru-RU" sz="1200" b="1" spc="-55" dirty="0" smtClean="0">
                <a:solidFill>
                  <a:srgbClr val="305778"/>
                </a:solidFill>
                <a:latin typeface="Tahoma"/>
                <a:cs typeface="Tahoma"/>
              </a:rPr>
              <a:t> сила и </a:t>
            </a:r>
            <a:r>
              <a:rPr lang="ru-RU" sz="1200" b="1" spc="-55" dirty="0" err="1" smtClean="0">
                <a:solidFill>
                  <a:srgbClr val="305778"/>
                </a:solidFill>
                <a:latin typeface="Tahoma"/>
                <a:cs typeface="Tahoma"/>
              </a:rPr>
              <a:t>стабилност</a:t>
            </a:r>
            <a:r>
              <a:rPr lang="ru-RU" sz="1200" b="1" spc="-55" dirty="0" smtClean="0">
                <a:solidFill>
                  <a:srgbClr val="305778"/>
                </a:solidFill>
                <a:latin typeface="Tahoma"/>
                <a:cs typeface="Tahoma"/>
              </a:rPr>
              <a:t>. </a:t>
            </a:r>
            <a:r>
              <a:rPr lang="ru-RU" sz="1200" spc="-55" dirty="0" smtClean="0">
                <a:solidFill>
                  <a:srgbClr val="305778"/>
                </a:solidFill>
                <a:latin typeface="Tahoma"/>
                <a:cs typeface="Tahoma"/>
              </a:rPr>
              <a:t>Много </a:t>
            </a:r>
            <a:r>
              <a:rPr lang="ru-RU" sz="1200" spc="-55" dirty="0" err="1" smtClean="0">
                <a:solidFill>
                  <a:srgbClr val="305778"/>
                </a:solidFill>
                <a:latin typeface="Tahoma"/>
                <a:cs typeface="Tahoma"/>
              </a:rPr>
              <a:t>пози</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помагат</a:t>
            </a:r>
            <a:r>
              <a:rPr lang="ru-RU" sz="1200" spc="-55" dirty="0" smtClean="0">
                <a:solidFill>
                  <a:srgbClr val="305778"/>
                </a:solidFill>
                <a:latin typeface="Tahoma"/>
                <a:cs typeface="Tahoma"/>
              </a:rPr>
              <a:t> за </a:t>
            </a:r>
            <a:r>
              <a:rPr lang="ru-RU" sz="1200" spc="-55" dirty="0" err="1" smtClean="0">
                <a:solidFill>
                  <a:srgbClr val="305778"/>
                </a:solidFill>
                <a:latin typeface="Tahoma"/>
                <a:cs typeface="Tahoma"/>
              </a:rPr>
              <a:t>изграждане</a:t>
            </a:r>
            <a:r>
              <a:rPr lang="ru-RU" sz="1200" spc="-55" dirty="0" smtClean="0">
                <a:solidFill>
                  <a:srgbClr val="305778"/>
                </a:solidFill>
                <a:latin typeface="Tahoma"/>
                <a:cs typeface="Tahoma"/>
              </a:rPr>
              <a:t> на сила и </a:t>
            </a:r>
            <a:r>
              <a:rPr lang="ru-RU" sz="1200" spc="-55" dirty="0" err="1" smtClean="0">
                <a:solidFill>
                  <a:srgbClr val="305778"/>
                </a:solidFill>
                <a:latin typeface="Tahoma"/>
                <a:cs typeface="Tahoma"/>
              </a:rPr>
              <a:t>стабилност</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като</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поддържат</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правилното</a:t>
            </a:r>
            <a:r>
              <a:rPr lang="ru-RU" sz="1200" spc="-55" dirty="0" smtClean="0">
                <a:solidFill>
                  <a:srgbClr val="305778"/>
                </a:solidFill>
                <a:latin typeface="Tahoma"/>
                <a:cs typeface="Tahoma"/>
              </a:rPr>
              <a:t> положение </a:t>
            </a:r>
            <a:r>
              <a:rPr lang="ru-RU" sz="1200" spc="-55" dirty="0" err="1" smtClean="0">
                <a:solidFill>
                  <a:srgbClr val="305778"/>
                </a:solidFill>
                <a:latin typeface="Tahoma"/>
                <a:cs typeface="Tahoma"/>
              </a:rPr>
              <a:t>спрямо</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съпротивлението</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гравитацията</a:t>
            </a:r>
            <a:r>
              <a:rPr lang="ru-RU" sz="1200" spc="-55" dirty="0" smtClean="0">
                <a:solidFill>
                  <a:srgbClr val="305778"/>
                </a:solidFill>
                <a:latin typeface="Tahoma"/>
                <a:cs typeface="Tahoma"/>
              </a:rPr>
              <a:t> и </a:t>
            </a:r>
            <a:r>
              <a:rPr lang="ru-RU" sz="1200" spc="-55" dirty="0" err="1" smtClean="0">
                <a:solidFill>
                  <a:srgbClr val="305778"/>
                </a:solidFill>
                <a:latin typeface="Tahoma"/>
                <a:cs typeface="Tahoma"/>
              </a:rPr>
              <a:t>телесното</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тегло</a:t>
            </a:r>
            <a:r>
              <a:rPr lang="ru-RU" sz="1200" spc="-55" dirty="0" smtClean="0">
                <a:solidFill>
                  <a:srgbClr val="305778"/>
                </a:solidFill>
                <a:latin typeface="Tahoma"/>
                <a:cs typeface="Tahoma"/>
              </a:rPr>
              <a:t>.</a:t>
            </a:r>
          </a:p>
          <a:p>
            <a:pPr marL="12700" marR="168910">
              <a:lnSpc>
                <a:spcPct val="100000"/>
              </a:lnSpc>
              <a:spcBef>
                <a:spcPts val="100"/>
              </a:spcBef>
            </a:pPr>
            <a:r>
              <a:rPr lang="ru-RU" sz="1200" b="1" spc="-55" dirty="0" err="1" smtClean="0">
                <a:solidFill>
                  <a:srgbClr val="305778"/>
                </a:solidFill>
                <a:latin typeface="Tahoma"/>
                <a:cs typeface="Tahoma"/>
              </a:rPr>
              <a:t>По-добра</a:t>
            </a:r>
            <a:r>
              <a:rPr lang="ru-RU" sz="1200" b="1" spc="-55" dirty="0" smtClean="0">
                <a:solidFill>
                  <a:srgbClr val="305778"/>
                </a:solidFill>
                <a:latin typeface="Tahoma"/>
                <a:cs typeface="Tahoma"/>
              </a:rPr>
              <a:t> стойка и </a:t>
            </a:r>
            <a:r>
              <a:rPr lang="ru-RU" sz="1200" b="1" spc="-55" dirty="0" err="1" smtClean="0">
                <a:solidFill>
                  <a:srgbClr val="305778"/>
                </a:solidFill>
                <a:latin typeface="Tahoma"/>
                <a:cs typeface="Tahoma"/>
              </a:rPr>
              <a:t>правилно</a:t>
            </a:r>
            <a:r>
              <a:rPr lang="ru-RU" sz="1200" b="1" spc="-55" dirty="0" smtClean="0">
                <a:solidFill>
                  <a:srgbClr val="305778"/>
                </a:solidFill>
                <a:latin typeface="Tahoma"/>
                <a:cs typeface="Tahoma"/>
              </a:rPr>
              <a:t> положение. </a:t>
            </a:r>
            <a:r>
              <a:rPr lang="ru-RU" sz="1200" spc="-55" dirty="0" smtClean="0">
                <a:solidFill>
                  <a:srgbClr val="305778"/>
                </a:solidFill>
                <a:latin typeface="Tahoma"/>
                <a:cs typeface="Tahoma"/>
              </a:rPr>
              <a:t>Йога на стол </a:t>
            </a:r>
            <a:r>
              <a:rPr lang="ru-RU" sz="1200" spc="-55" dirty="0" err="1" smtClean="0">
                <a:solidFill>
                  <a:srgbClr val="305778"/>
                </a:solidFill>
                <a:latin typeface="Tahoma"/>
                <a:cs typeface="Tahoma"/>
              </a:rPr>
              <a:t>помага</a:t>
            </a:r>
            <a:r>
              <a:rPr lang="ru-RU" sz="1200" spc="-55" dirty="0" smtClean="0">
                <a:solidFill>
                  <a:srgbClr val="305778"/>
                </a:solidFill>
                <a:latin typeface="Tahoma"/>
                <a:cs typeface="Tahoma"/>
              </a:rPr>
              <a:t> за </a:t>
            </a:r>
            <a:r>
              <a:rPr lang="ru-RU" sz="1200" spc="-55" dirty="0" err="1" smtClean="0">
                <a:solidFill>
                  <a:srgbClr val="305778"/>
                </a:solidFill>
                <a:latin typeface="Tahoma"/>
                <a:cs typeface="Tahoma"/>
              </a:rPr>
              <a:t>подобряване</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силата</a:t>
            </a:r>
            <a:r>
              <a:rPr lang="ru-RU" sz="1200" spc="-55" dirty="0" smtClean="0">
                <a:solidFill>
                  <a:srgbClr val="305778"/>
                </a:solidFill>
                <a:latin typeface="Tahoma"/>
                <a:cs typeface="Tahoma"/>
              </a:rPr>
              <a:t> на торса и </a:t>
            </a:r>
            <a:r>
              <a:rPr lang="ru-RU" sz="1200" spc="-55" dirty="0" err="1" smtClean="0">
                <a:solidFill>
                  <a:srgbClr val="305778"/>
                </a:solidFill>
                <a:latin typeface="Tahoma"/>
                <a:cs typeface="Tahoma"/>
              </a:rPr>
              <a:t>разтягане</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задната</a:t>
            </a:r>
            <a:r>
              <a:rPr lang="ru-RU" sz="1200" spc="-55" dirty="0" smtClean="0">
                <a:solidFill>
                  <a:srgbClr val="305778"/>
                </a:solidFill>
                <a:latin typeface="Tahoma"/>
                <a:cs typeface="Tahoma"/>
              </a:rPr>
              <a:t> верига, </a:t>
            </a:r>
            <a:r>
              <a:rPr lang="ru-RU" sz="1200" spc="-55" dirty="0" err="1" smtClean="0">
                <a:solidFill>
                  <a:srgbClr val="305778"/>
                </a:solidFill>
                <a:latin typeface="Tahoma"/>
                <a:cs typeface="Tahoma"/>
              </a:rPr>
              <a:t>включително</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мускулите</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гърба</a:t>
            </a:r>
            <a:r>
              <a:rPr lang="ru-RU" sz="1200" spc="-55" dirty="0" smtClean="0">
                <a:solidFill>
                  <a:srgbClr val="305778"/>
                </a:solidFill>
                <a:latin typeface="Tahoma"/>
                <a:cs typeface="Tahoma"/>
              </a:rPr>
              <a:t> и </a:t>
            </a:r>
            <a:r>
              <a:rPr lang="ru-RU" sz="1200" spc="-55" dirty="0" err="1" smtClean="0">
                <a:solidFill>
                  <a:srgbClr val="305778"/>
                </a:solidFill>
                <a:latin typeface="Tahoma"/>
                <a:cs typeface="Tahoma"/>
              </a:rPr>
              <a:t>раменете</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Също</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така</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помага</a:t>
            </a:r>
            <a:r>
              <a:rPr lang="ru-RU" sz="1200" spc="-55" dirty="0" smtClean="0">
                <a:solidFill>
                  <a:srgbClr val="305778"/>
                </a:solidFill>
                <a:latin typeface="Tahoma"/>
                <a:cs typeface="Tahoma"/>
              </a:rPr>
              <a:t> за </a:t>
            </a:r>
            <a:r>
              <a:rPr lang="ru-RU" sz="1200" spc="-55" dirty="0" err="1" smtClean="0">
                <a:solidFill>
                  <a:srgbClr val="305778"/>
                </a:solidFill>
                <a:latin typeface="Tahoma"/>
                <a:cs typeface="Tahoma"/>
              </a:rPr>
              <a:t>повишаване</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осъзнаването</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правилното</a:t>
            </a:r>
            <a:r>
              <a:rPr lang="ru-RU" sz="1200" spc="-55" dirty="0" smtClean="0">
                <a:solidFill>
                  <a:srgbClr val="305778"/>
                </a:solidFill>
                <a:latin typeface="Tahoma"/>
                <a:cs typeface="Tahoma"/>
              </a:rPr>
              <a:t> положение.</a:t>
            </a:r>
          </a:p>
          <a:p>
            <a:pPr marL="12700" marR="168910">
              <a:lnSpc>
                <a:spcPct val="100000"/>
              </a:lnSpc>
              <a:spcBef>
                <a:spcPts val="100"/>
              </a:spcBef>
            </a:pPr>
            <a:r>
              <a:rPr lang="ru-RU" sz="1200" b="1" spc="-55" dirty="0" err="1" smtClean="0">
                <a:solidFill>
                  <a:srgbClr val="305778"/>
                </a:solidFill>
                <a:latin typeface="Tahoma"/>
                <a:cs typeface="Tahoma"/>
              </a:rPr>
              <a:t>Намален</a:t>
            </a:r>
            <a:r>
              <a:rPr lang="ru-RU" sz="1200" b="1" spc="-55" dirty="0" smtClean="0">
                <a:solidFill>
                  <a:srgbClr val="305778"/>
                </a:solidFill>
                <a:latin typeface="Tahoma"/>
                <a:cs typeface="Tahoma"/>
              </a:rPr>
              <a:t> </a:t>
            </a:r>
            <a:r>
              <a:rPr lang="ru-RU" sz="1200" b="1" spc="-55" dirty="0" err="1" smtClean="0">
                <a:solidFill>
                  <a:srgbClr val="305778"/>
                </a:solidFill>
                <a:latin typeface="Tahoma"/>
                <a:cs typeface="Tahoma"/>
              </a:rPr>
              <a:t>стрес</a:t>
            </a:r>
            <a:r>
              <a:rPr lang="ru-RU" sz="1200" b="1" spc="-55" dirty="0" smtClean="0">
                <a:solidFill>
                  <a:srgbClr val="305778"/>
                </a:solidFill>
                <a:latin typeface="Tahoma"/>
                <a:cs typeface="Tahoma"/>
              </a:rPr>
              <a:t> и </a:t>
            </a:r>
            <a:r>
              <a:rPr lang="ru-RU" sz="1200" b="1" spc="-55" dirty="0" err="1" smtClean="0">
                <a:solidFill>
                  <a:srgbClr val="305778"/>
                </a:solidFill>
                <a:latin typeface="Tahoma"/>
                <a:cs typeface="Tahoma"/>
              </a:rPr>
              <a:t>тревожност</a:t>
            </a:r>
            <a:r>
              <a:rPr lang="ru-RU" sz="1200" b="1" spc="-55" dirty="0" smtClean="0">
                <a:solidFill>
                  <a:srgbClr val="305778"/>
                </a:solidFill>
                <a:latin typeface="Tahoma"/>
                <a:cs typeface="Tahoma"/>
              </a:rPr>
              <a:t>.</a:t>
            </a:r>
            <a:r>
              <a:rPr lang="ru-RU" sz="1200" spc="-55" dirty="0" smtClean="0">
                <a:solidFill>
                  <a:srgbClr val="305778"/>
                </a:solidFill>
                <a:latin typeface="Tahoma"/>
                <a:cs typeface="Tahoma"/>
              </a:rPr>
              <a:t> Йога </a:t>
            </a:r>
            <a:r>
              <a:rPr lang="ru-RU" sz="1200" spc="-55" dirty="0" err="1" smtClean="0">
                <a:solidFill>
                  <a:srgbClr val="305778"/>
                </a:solidFill>
                <a:latin typeface="Tahoma"/>
                <a:cs typeface="Tahoma"/>
              </a:rPr>
              <a:t>практиката</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включва</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дихателни</a:t>
            </a:r>
            <a:r>
              <a:rPr lang="ru-RU" sz="1200" spc="-55" dirty="0" smtClean="0">
                <a:solidFill>
                  <a:srgbClr val="305778"/>
                </a:solidFill>
                <a:latin typeface="Tahoma"/>
                <a:cs typeface="Tahoma"/>
              </a:rPr>
              <a:t> упражнения и медитация, </a:t>
            </a:r>
            <a:r>
              <a:rPr lang="ru-RU" sz="1200" spc="-55" dirty="0" err="1" smtClean="0">
                <a:solidFill>
                  <a:srgbClr val="305778"/>
                </a:solidFill>
                <a:latin typeface="Tahoma"/>
                <a:cs typeface="Tahoma"/>
              </a:rPr>
              <a:t>които</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могат</a:t>
            </a:r>
            <a:r>
              <a:rPr lang="ru-RU" sz="1200" spc="-55" dirty="0" smtClean="0">
                <a:solidFill>
                  <a:srgbClr val="305778"/>
                </a:solidFill>
                <a:latin typeface="Tahoma"/>
                <a:cs typeface="Tahoma"/>
              </a:rPr>
              <a:t> да </a:t>
            </a:r>
            <a:r>
              <a:rPr lang="ru-RU" sz="1200" spc="-55" dirty="0" err="1" smtClean="0">
                <a:solidFill>
                  <a:srgbClr val="305778"/>
                </a:solidFill>
                <a:latin typeface="Tahoma"/>
                <a:cs typeface="Tahoma"/>
              </a:rPr>
              <a:t>повлияят</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положително</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нивата</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стрес</a:t>
            </a:r>
            <a:r>
              <a:rPr lang="ru-RU" sz="1200" spc="-55" dirty="0" smtClean="0">
                <a:solidFill>
                  <a:srgbClr val="305778"/>
                </a:solidFill>
                <a:latin typeface="Tahoma"/>
                <a:cs typeface="Tahoma"/>
              </a:rPr>
              <a:t> и </a:t>
            </a:r>
            <a:r>
              <a:rPr lang="ru-RU" sz="1200" spc="-55" dirty="0" err="1" smtClean="0">
                <a:solidFill>
                  <a:srgbClr val="305778"/>
                </a:solidFill>
                <a:latin typeface="Tahoma"/>
                <a:cs typeface="Tahoma"/>
              </a:rPr>
              <a:t>тревожност</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Включването</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тези</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елементи</a:t>
            </a:r>
            <a:r>
              <a:rPr lang="ru-RU" sz="1200" spc="-55" dirty="0" smtClean="0">
                <a:solidFill>
                  <a:srgbClr val="305778"/>
                </a:solidFill>
                <a:latin typeface="Tahoma"/>
                <a:cs typeface="Tahoma"/>
              </a:rPr>
              <a:t> в </a:t>
            </a:r>
            <a:r>
              <a:rPr lang="ru-RU" sz="1200" spc="-55" dirty="0" err="1" smtClean="0">
                <a:solidFill>
                  <a:srgbClr val="305778"/>
                </a:solidFill>
                <a:latin typeface="Tahoma"/>
                <a:cs typeface="Tahoma"/>
              </a:rPr>
              <a:t>ежедневието</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ви</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може</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също</a:t>
            </a:r>
            <a:r>
              <a:rPr lang="ru-RU" sz="1200" spc="-55" dirty="0" smtClean="0">
                <a:solidFill>
                  <a:srgbClr val="305778"/>
                </a:solidFill>
                <a:latin typeface="Tahoma"/>
                <a:cs typeface="Tahoma"/>
              </a:rPr>
              <a:t> да </a:t>
            </a:r>
            <a:r>
              <a:rPr lang="ru-RU" sz="1200" spc="-55" dirty="0" err="1" smtClean="0">
                <a:solidFill>
                  <a:srgbClr val="305778"/>
                </a:solidFill>
                <a:latin typeface="Tahoma"/>
                <a:cs typeface="Tahoma"/>
              </a:rPr>
              <a:t>помогне</a:t>
            </a:r>
            <a:r>
              <a:rPr lang="ru-RU" sz="1200" spc="-55" dirty="0" smtClean="0">
                <a:solidFill>
                  <a:srgbClr val="305778"/>
                </a:solidFill>
                <a:latin typeface="Tahoma"/>
                <a:cs typeface="Tahoma"/>
              </a:rPr>
              <a:t> за </a:t>
            </a:r>
            <a:r>
              <a:rPr lang="ru-RU" sz="1200" spc="-55" dirty="0" err="1" smtClean="0">
                <a:solidFill>
                  <a:srgbClr val="305778"/>
                </a:solidFill>
                <a:latin typeface="Tahoma"/>
                <a:cs typeface="Tahoma"/>
              </a:rPr>
              <a:t>намаляване</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реакцията</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ви</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към</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ежедневния</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стрес</a:t>
            </a:r>
            <a:r>
              <a:rPr lang="ru-RU" sz="1200" spc="-55" dirty="0" smtClean="0">
                <a:solidFill>
                  <a:srgbClr val="305778"/>
                </a:solidFill>
                <a:latin typeface="Tahoma"/>
                <a:cs typeface="Tahoma"/>
              </a:rPr>
              <a:t> и </a:t>
            </a:r>
            <a:r>
              <a:rPr lang="ru-RU" sz="1200" spc="-55" dirty="0" err="1" smtClean="0">
                <a:solidFill>
                  <a:srgbClr val="305778"/>
                </a:solidFill>
                <a:latin typeface="Tahoma"/>
                <a:cs typeface="Tahoma"/>
              </a:rPr>
              <a:t>изграждане</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психическа</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устойчивост</a:t>
            </a:r>
            <a:r>
              <a:rPr lang="ru-RU" sz="1200" spc="-55" dirty="0" smtClean="0">
                <a:solidFill>
                  <a:srgbClr val="305778"/>
                </a:solidFill>
                <a:latin typeface="Tahoma"/>
                <a:cs typeface="Tahoma"/>
              </a:rPr>
              <a:t>.</a:t>
            </a:r>
          </a:p>
          <a:p>
            <a:pPr marL="12700" marR="168910">
              <a:lnSpc>
                <a:spcPct val="100000"/>
              </a:lnSpc>
              <a:spcBef>
                <a:spcPts val="100"/>
              </a:spcBef>
            </a:pPr>
            <a:r>
              <a:rPr lang="ru-RU" sz="1200" b="1" spc="-55" dirty="0" err="1" smtClean="0">
                <a:solidFill>
                  <a:srgbClr val="305778"/>
                </a:solidFill>
                <a:latin typeface="Tahoma"/>
                <a:cs typeface="Tahoma"/>
              </a:rPr>
              <a:t>Подобрено</a:t>
            </a:r>
            <a:r>
              <a:rPr lang="ru-RU" sz="1200" b="1" spc="-55" dirty="0" smtClean="0">
                <a:solidFill>
                  <a:srgbClr val="305778"/>
                </a:solidFill>
                <a:latin typeface="Tahoma"/>
                <a:cs typeface="Tahoma"/>
              </a:rPr>
              <a:t> </a:t>
            </a:r>
            <a:r>
              <a:rPr lang="ru-RU" sz="1200" b="1" spc="-55" dirty="0" err="1" smtClean="0">
                <a:solidFill>
                  <a:srgbClr val="305778"/>
                </a:solidFill>
                <a:latin typeface="Tahoma"/>
                <a:cs typeface="Tahoma"/>
              </a:rPr>
              <a:t>кръвообращение</a:t>
            </a:r>
            <a:r>
              <a:rPr lang="ru-RU" sz="1200" b="1" spc="-55" dirty="0" smtClean="0">
                <a:solidFill>
                  <a:srgbClr val="305778"/>
                </a:solidFill>
                <a:latin typeface="Tahoma"/>
                <a:cs typeface="Tahoma"/>
              </a:rPr>
              <a:t>. </a:t>
            </a:r>
            <a:r>
              <a:rPr lang="ru-RU" sz="1200" spc="-55" dirty="0" err="1" smtClean="0">
                <a:solidFill>
                  <a:srgbClr val="305778"/>
                </a:solidFill>
                <a:latin typeface="Tahoma"/>
                <a:cs typeface="Tahoma"/>
              </a:rPr>
              <a:t>Въпреки</a:t>
            </a:r>
            <a:r>
              <a:rPr lang="ru-RU" sz="1200" spc="-55" dirty="0" smtClean="0">
                <a:solidFill>
                  <a:srgbClr val="305778"/>
                </a:solidFill>
                <a:latin typeface="Tahoma"/>
                <a:cs typeface="Tahoma"/>
              </a:rPr>
              <a:t> че йога на стол е </a:t>
            </a:r>
            <a:r>
              <a:rPr lang="ru-RU" sz="1200" spc="-55" dirty="0" err="1" smtClean="0">
                <a:solidFill>
                  <a:srgbClr val="305778"/>
                </a:solidFill>
                <a:latin typeface="Tahoma"/>
                <a:cs typeface="Tahoma"/>
              </a:rPr>
              <a:t>малко</a:t>
            </a:r>
            <a:r>
              <a:rPr lang="ru-RU" sz="1200" spc="-55" dirty="0" smtClean="0">
                <a:solidFill>
                  <a:srgbClr val="305778"/>
                </a:solidFill>
                <a:latin typeface="Tahoma"/>
                <a:cs typeface="Tahoma"/>
              </a:rPr>
              <a:t> вероятно да се </a:t>
            </a:r>
            <a:r>
              <a:rPr lang="ru-RU" sz="1200" spc="-55" dirty="0" err="1" smtClean="0">
                <a:solidFill>
                  <a:srgbClr val="305778"/>
                </a:solidFill>
                <a:latin typeface="Tahoma"/>
                <a:cs typeface="Tahoma"/>
              </a:rPr>
              <a:t>счита</a:t>
            </a:r>
            <a:r>
              <a:rPr lang="ru-RU" sz="1200" spc="-55" dirty="0" smtClean="0">
                <a:solidFill>
                  <a:srgbClr val="305778"/>
                </a:solidFill>
                <a:latin typeface="Tahoma"/>
                <a:cs typeface="Tahoma"/>
              </a:rPr>
              <a:t> за </a:t>
            </a:r>
            <a:r>
              <a:rPr lang="ru-RU" sz="1200" spc="-55" dirty="0" err="1" smtClean="0">
                <a:solidFill>
                  <a:srgbClr val="305778"/>
                </a:solidFill>
                <a:latin typeface="Tahoma"/>
                <a:cs typeface="Tahoma"/>
              </a:rPr>
              <a:t>високоинтензивно</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кардио</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различните</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пози</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могат</a:t>
            </a:r>
            <a:r>
              <a:rPr lang="ru-RU" sz="1200" spc="-55" dirty="0" smtClean="0">
                <a:solidFill>
                  <a:srgbClr val="305778"/>
                </a:solidFill>
                <a:latin typeface="Tahoma"/>
                <a:cs typeface="Tahoma"/>
              </a:rPr>
              <a:t> да </a:t>
            </a:r>
            <a:r>
              <a:rPr lang="ru-RU" sz="1200" spc="-55" dirty="0" err="1" smtClean="0">
                <a:solidFill>
                  <a:srgbClr val="305778"/>
                </a:solidFill>
                <a:latin typeface="Tahoma"/>
                <a:cs typeface="Tahoma"/>
              </a:rPr>
              <a:t>помогнат</a:t>
            </a:r>
            <a:r>
              <a:rPr lang="ru-RU" sz="1200" spc="-55" dirty="0" smtClean="0">
                <a:solidFill>
                  <a:srgbClr val="305778"/>
                </a:solidFill>
                <a:latin typeface="Tahoma"/>
                <a:cs typeface="Tahoma"/>
              </a:rPr>
              <a:t> за </a:t>
            </a:r>
            <a:r>
              <a:rPr lang="ru-RU" sz="1200" spc="-55" dirty="0" err="1" smtClean="0">
                <a:solidFill>
                  <a:srgbClr val="305778"/>
                </a:solidFill>
                <a:latin typeface="Tahoma"/>
                <a:cs typeface="Tahoma"/>
              </a:rPr>
              <a:t>увеличаване</a:t>
            </a:r>
            <a:r>
              <a:rPr lang="ru-RU" sz="1200" spc="-55" dirty="0" smtClean="0">
                <a:solidFill>
                  <a:srgbClr val="305778"/>
                </a:solidFill>
                <a:latin typeface="Tahoma"/>
                <a:cs typeface="Tahoma"/>
              </a:rPr>
              <a:t> на </a:t>
            </a:r>
            <a:r>
              <a:rPr lang="ru-RU" sz="1200" spc="-55" dirty="0" err="1" smtClean="0">
                <a:solidFill>
                  <a:srgbClr val="305778"/>
                </a:solidFill>
                <a:latin typeface="Tahoma"/>
                <a:cs typeface="Tahoma"/>
              </a:rPr>
              <a:t>кръвообращението</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което</a:t>
            </a:r>
            <a:r>
              <a:rPr lang="ru-RU" sz="1200" spc="-55" dirty="0" smtClean="0">
                <a:solidFill>
                  <a:srgbClr val="305778"/>
                </a:solidFill>
                <a:latin typeface="Tahoma"/>
                <a:cs typeface="Tahoma"/>
              </a:rPr>
              <a:t> е полезно за </a:t>
            </a:r>
            <a:r>
              <a:rPr lang="ru-RU" sz="1200" spc="-55" dirty="0" err="1" smtClean="0">
                <a:solidFill>
                  <a:srgbClr val="305778"/>
                </a:solidFill>
                <a:latin typeface="Tahoma"/>
                <a:cs typeface="Tahoma"/>
              </a:rPr>
              <a:t>кардио</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здравето</a:t>
            </a:r>
            <a:r>
              <a:rPr lang="ru-RU" sz="1200" spc="-55" dirty="0" smtClean="0">
                <a:solidFill>
                  <a:srgbClr val="305778"/>
                </a:solidFill>
                <a:latin typeface="Tahoma"/>
                <a:cs typeface="Tahoma"/>
              </a:rPr>
              <a:t>.</a:t>
            </a:r>
            <a:endParaRPr sz="1200" dirty="0">
              <a:latin typeface="Tahoma"/>
              <a:cs typeface="Tahoma"/>
            </a:endParaRPr>
          </a:p>
        </p:txBody>
      </p:sp>
      <p:sp>
        <p:nvSpPr>
          <p:cNvPr id="9" name="object 9"/>
          <p:cNvSpPr txBox="1">
            <a:spLocks noGrp="1"/>
          </p:cNvSpPr>
          <p:nvPr>
            <p:ph type="title"/>
          </p:nvPr>
        </p:nvSpPr>
        <p:spPr>
          <a:xfrm>
            <a:off x="4703445" y="56845"/>
            <a:ext cx="4253865" cy="406400"/>
          </a:xfrm>
          <a:prstGeom prst="rect">
            <a:avLst/>
          </a:prstGeom>
        </p:spPr>
        <p:txBody>
          <a:bodyPr vert="horz" wrap="square" lIns="0" tIns="12065" rIns="0" bIns="0" rtlCol="0">
            <a:spAutoFit/>
          </a:bodyPr>
          <a:lstStyle/>
          <a:p>
            <a:pPr marL="12700">
              <a:lnSpc>
                <a:spcPct val="100000"/>
              </a:lnSpc>
              <a:spcBef>
                <a:spcPts val="95"/>
              </a:spcBef>
            </a:pPr>
            <a:r>
              <a:rPr lang="bg-BG" spc="85" dirty="0" smtClean="0">
                <a:solidFill>
                  <a:srgbClr val="FFC000"/>
                </a:solidFill>
              </a:rPr>
              <a:t>Какви са главните ползи?</a:t>
            </a:r>
            <a:endParaRPr spc="-10" dirty="0">
              <a:solidFill>
                <a:srgbClr val="FFC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E8E2"/>
          </a:solidFill>
        </p:spPr>
        <p:txBody>
          <a:bodyPr wrap="square" lIns="0" tIns="0" rIns="0" bIns="0" rtlCol="0"/>
          <a:lstStyle/>
          <a:p>
            <a:endParaRPr/>
          </a:p>
        </p:txBody>
      </p:sp>
      <p:pic>
        <p:nvPicPr>
          <p:cNvPr id="3" name="object 3"/>
          <p:cNvPicPr/>
          <p:nvPr/>
        </p:nvPicPr>
        <p:blipFill>
          <a:blip r:embed="rId2" cstate="print"/>
          <a:stretch>
            <a:fillRect/>
          </a:stretch>
        </p:blipFill>
        <p:spPr>
          <a:xfrm>
            <a:off x="2590800" y="133350"/>
            <a:ext cx="3946430" cy="4877752"/>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09600" y="1809750"/>
            <a:ext cx="4918710" cy="2228174"/>
          </a:xfrm>
          <a:prstGeom prst="rect">
            <a:avLst/>
          </a:prstGeom>
        </p:spPr>
        <p:txBody>
          <a:bodyPr vert="horz" wrap="square" lIns="0" tIns="12065" rIns="0" bIns="0" rtlCol="0">
            <a:spAutoFit/>
          </a:bodyPr>
          <a:lstStyle/>
          <a:p>
            <a:pPr marL="12700">
              <a:lnSpc>
                <a:spcPct val="100000"/>
              </a:lnSpc>
              <a:spcBef>
                <a:spcPts val="95"/>
              </a:spcBef>
            </a:pPr>
            <a:r>
              <a:rPr lang="ru-RU" sz="1600" dirty="0" smtClean="0">
                <a:solidFill>
                  <a:srgbClr val="305778"/>
                </a:solidFill>
                <a:latin typeface="Tahoma"/>
                <a:cs typeface="Tahoma"/>
              </a:rPr>
              <a:t>Застанете един зад друг в </a:t>
            </a:r>
            <a:r>
              <a:rPr lang="ru-RU" sz="1600" dirty="0" err="1" smtClean="0">
                <a:solidFill>
                  <a:srgbClr val="305778"/>
                </a:solidFill>
                <a:latin typeface="Tahoma"/>
                <a:cs typeface="Tahoma"/>
              </a:rPr>
              <a:t>кръг</a:t>
            </a:r>
            <a:r>
              <a:rPr lang="ru-RU" sz="1600" dirty="0" smtClean="0">
                <a:solidFill>
                  <a:srgbClr val="305778"/>
                </a:solidFill>
                <a:latin typeface="Tahoma"/>
                <a:cs typeface="Tahoma"/>
              </a:rPr>
              <a:t> и </a:t>
            </a:r>
            <a:r>
              <a:rPr lang="ru-RU" sz="1600" dirty="0" err="1" smtClean="0">
                <a:solidFill>
                  <a:srgbClr val="305778"/>
                </a:solidFill>
                <a:latin typeface="Tahoma"/>
                <a:cs typeface="Tahoma"/>
              </a:rPr>
              <a:t>вървете</a:t>
            </a:r>
            <a:r>
              <a:rPr lang="ru-RU" sz="1600" dirty="0" smtClean="0">
                <a:solidFill>
                  <a:srgbClr val="305778"/>
                </a:solidFill>
                <a:latin typeface="Tahoma"/>
                <a:cs typeface="Tahoma"/>
              </a:rPr>
              <a:t> </a:t>
            </a:r>
            <a:r>
              <a:rPr lang="ru-RU" sz="1600" dirty="0" err="1" smtClean="0">
                <a:solidFill>
                  <a:srgbClr val="305778"/>
                </a:solidFill>
                <a:latin typeface="Tahoma"/>
                <a:cs typeface="Tahoma"/>
              </a:rPr>
              <a:t>бавно</a:t>
            </a:r>
            <a:r>
              <a:rPr lang="ru-RU" sz="1600" dirty="0" smtClean="0">
                <a:solidFill>
                  <a:srgbClr val="305778"/>
                </a:solidFill>
                <a:latin typeface="Tahoma"/>
                <a:cs typeface="Tahoma"/>
              </a:rPr>
              <a:t>. </a:t>
            </a:r>
            <a:r>
              <a:rPr lang="ru-RU" sz="1600" dirty="0" err="1" smtClean="0">
                <a:solidFill>
                  <a:srgbClr val="305778"/>
                </a:solidFill>
                <a:latin typeface="Tahoma"/>
                <a:cs typeface="Tahoma"/>
              </a:rPr>
              <a:t>Поставете</a:t>
            </a:r>
            <a:r>
              <a:rPr lang="ru-RU" sz="1600" dirty="0" smtClean="0">
                <a:solidFill>
                  <a:srgbClr val="305778"/>
                </a:solidFill>
                <a:latin typeface="Tahoma"/>
                <a:cs typeface="Tahoma"/>
              </a:rPr>
              <a:t> </a:t>
            </a:r>
            <a:r>
              <a:rPr lang="ru-RU" sz="1600" dirty="0" err="1" smtClean="0">
                <a:solidFill>
                  <a:srgbClr val="305778"/>
                </a:solidFill>
                <a:latin typeface="Tahoma"/>
                <a:cs typeface="Tahoma"/>
              </a:rPr>
              <a:t>дясната</a:t>
            </a:r>
            <a:r>
              <a:rPr lang="ru-RU" sz="1600" dirty="0" smtClean="0">
                <a:solidFill>
                  <a:srgbClr val="305778"/>
                </a:solidFill>
                <a:latin typeface="Tahoma"/>
                <a:cs typeface="Tahoma"/>
              </a:rPr>
              <a:t> си </a:t>
            </a:r>
            <a:r>
              <a:rPr lang="ru-RU" sz="1600" dirty="0" err="1" smtClean="0">
                <a:solidFill>
                  <a:srgbClr val="305778"/>
                </a:solidFill>
                <a:latin typeface="Tahoma"/>
                <a:cs typeface="Tahoma"/>
              </a:rPr>
              <a:t>ръка</a:t>
            </a:r>
            <a:r>
              <a:rPr lang="ru-RU" sz="1600" dirty="0" smtClean="0">
                <a:solidFill>
                  <a:srgbClr val="305778"/>
                </a:solidFill>
                <a:latin typeface="Tahoma"/>
                <a:cs typeface="Tahoma"/>
              </a:rPr>
              <a:t> </a:t>
            </a:r>
            <a:r>
              <a:rPr lang="ru-RU" sz="1600" dirty="0" err="1" smtClean="0">
                <a:solidFill>
                  <a:srgbClr val="305778"/>
                </a:solidFill>
                <a:latin typeface="Tahoma"/>
                <a:cs typeface="Tahoma"/>
              </a:rPr>
              <a:t>върху</a:t>
            </a:r>
            <a:r>
              <a:rPr lang="ru-RU" sz="1600" dirty="0" smtClean="0">
                <a:solidFill>
                  <a:srgbClr val="305778"/>
                </a:solidFill>
                <a:latin typeface="Tahoma"/>
                <a:cs typeface="Tahoma"/>
              </a:rPr>
              <a:t> </a:t>
            </a:r>
            <a:r>
              <a:rPr lang="ru-RU" sz="1600" dirty="0" err="1" smtClean="0">
                <a:solidFill>
                  <a:srgbClr val="305778"/>
                </a:solidFill>
                <a:latin typeface="Tahoma"/>
                <a:cs typeface="Tahoma"/>
              </a:rPr>
              <a:t>рамото</a:t>
            </a:r>
            <a:r>
              <a:rPr lang="ru-RU" sz="1600" dirty="0" smtClean="0">
                <a:solidFill>
                  <a:srgbClr val="305778"/>
                </a:solidFill>
                <a:latin typeface="Tahoma"/>
                <a:cs typeface="Tahoma"/>
              </a:rPr>
              <a:t> на </a:t>
            </a:r>
            <a:r>
              <a:rPr lang="ru-RU" sz="1600" dirty="0" err="1" smtClean="0">
                <a:solidFill>
                  <a:srgbClr val="305778"/>
                </a:solidFill>
                <a:latin typeface="Tahoma"/>
                <a:cs typeface="Tahoma"/>
              </a:rPr>
              <a:t>човека</a:t>
            </a:r>
            <a:r>
              <a:rPr lang="ru-RU" sz="1600" dirty="0" smtClean="0">
                <a:solidFill>
                  <a:srgbClr val="305778"/>
                </a:solidFill>
                <a:latin typeface="Tahoma"/>
                <a:cs typeface="Tahoma"/>
              </a:rPr>
              <a:t> пред вас, след </a:t>
            </a:r>
            <a:r>
              <a:rPr lang="ru-RU" sz="1600" dirty="0" err="1" smtClean="0">
                <a:solidFill>
                  <a:srgbClr val="305778"/>
                </a:solidFill>
                <a:latin typeface="Tahoma"/>
                <a:cs typeface="Tahoma"/>
              </a:rPr>
              <a:t>това</a:t>
            </a:r>
            <a:r>
              <a:rPr lang="ru-RU" sz="1600" dirty="0" smtClean="0">
                <a:solidFill>
                  <a:srgbClr val="305778"/>
                </a:solidFill>
                <a:latin typeface="Tahoma"/>
                <a:cs typeface="Tahoma"/>
              </a:rPr>
              <a:t> </a:t>
            </a:r>
            <a:r>
              <a:rPr lang="ru-RU" sz="1600" dirty="0" err="1" smtClean="0">
                <a:solidFill>
                  <a:srgbClr val="305778"/>
                </a:solidFill>
                <a:latin typeface="Tahoma"/>
                <a:cs typeface="Tahoma"/>
              </a:rPr>
              <a:t>поставете</a:t>
            </a:r>
            <a:r>
              <a:rPr lang="ru-RU" sz="1600" dirty="0" smtClean="0">
                <a:solidFill>
                  <a:srgbClr val="305778"/>
                </a:solidFill>
                <a:latin typeface="Tahoma"/>
                <a:cs typeface="Tahoma"/>
              </a:rPr>
              <a:t> и </a:t>
            </a:r>
            <a:r>
              <a:rPr lang="ru-RU" sz="1600" dirty="0" err="1" smtClean="0">
                <a:solidFill>
                  <a:srgbClr val="305778"/>
                </a:solidFill>
                <a:latin typeface="Tahoma"/>
                <a:cs typeface="Tahoma"/>
              </a:rPr>
              <a:t>лявата</a:t>
            </a:r>
            <a:r>
              <a:rPr lang="ru-RU" sz="1600" dirty="0" smtClean="0">
                <a:solidFill>
                  <a:srgbClr val="305778"/>
                </a:solidFill>
                <a:latin typeface="Tahoma"/>
                <a:cs typeface="Tahoma"/>
              </a:rPr>
              <a:t> си </a:t>
            </a:r>
            <a:r>
              <a:rPr lang="ru-RU" sz="1600" dirty="0" err="1" smtClean="0">
                <a:solidFill>
                  <a:srgbClr val="305778"/>
                </a:solidFill>
                <a:latin typeface="Tahoma"/>
                <a:cs typeface="Tahoma"/>
              </a:rPr>
              <a:t>ръка</a:t>
            </a:r>
            <a:r>
              <a:rPr lang="ru-RU" sz="1600" dirty="0" smtClean="0">
                <a:solidFill>
                  <a:srgbClr val="305778"/>
                </a:solidFill>
                <a:latin typeface="Tahoma"/>
                <a:cs typeface="Tahoma"/>
              </a:rPr>
              <a:t> и </a:t>
            </a:r>
            <a:r>
              <a:rPr lang="ru-RU" sz="1600" dirty="0" err="1" smtClean="0">
                <a:solidFill>
                  <a:srgbClr val="305778"/>
                </a:solidFill>
                <a:latin typeface="Tahoma"/>
                <a:cs typeface="Tahoma"/>
              </a:rPr>
              <a:t>направете</a:t>
            </a:r>
            <a:r>
              <a:rPr lang="ru-RU" sz="1600" dirty="0" smtClean="0">
                <a:solidFill>
                  <a:srgbClr val="305778"/>
                </a:solidFill>
                <a:latin typeface="Tahoma"/>
                <a:cs typeface="Tahoma"/>
              </a:rPr>
              <a:t> приятен </a:t>
            </a:r>
            <a:r>
              <a:rPr lang="ru-RU" sz="1600" dirty="0" err="1" smtClean="0">
                <a:solidFill>
                  <a:srgbClr val="305778"/>
                </a:solidFill>
                <a:latin typeface="Tahoma"/>
                <a:cs typeface="Tahoma"/>
              </a:rPr>
              <a:t>масаж</a:t>
            </a:r>
            <a:r>
              <a:rPr lang="ru-RU" sz="1600" dirty="0" smtClean="0">
                <a:solidFill>
                  <a:srgbClr val="305778"/>
                </a:solidFill>
                <a:latin typeface="Tahoma"/>
                <a:cs typeface="Tahoma"/>
              </a:rPr>
              <a:t>. </a:t>
            </a:r>
            <a:r>
              <a:rPr lang="ru-RU" sz="1600" dirty="0" err="1" smtClean="0">
                <a:solidFill>
                  <a:srgbClr val="305778"/>
                </a:solidFill>
                <a:latin typeface="Tahoma"/>
                <a:cs typeface="Tahoma"/>
              </a:rPr>
              <a:t>Продължете</a:t>
            </a:r>
            <a:r>
              <a:rPr lang="ru-RU" sz="1600" dirty="0" smtClean="0">
                <a:solidFill>
                  <a:srgbClr val="305778"/>
                </a:solidFill>
                <a:latin typeface="Tahoma"/>
                <a:cs typeface="Tahoma"/>
              </a:rPr>
              <a:t> да </a:t>
            </a:r>
            <a:r>
              <a:rPr lang="ru-RU" sz="1600" dirty="0" err="1" smtClean="0">
                <a:solidFill>
                  <a:srgbClr val="305778"/>
                </a:solidFill>
                <a:latin typeface="Tahoma"/>
                <a:cs typeface="Tahoma"/>
              </a:rPr>
              <a:t>вървите</a:t>
            </a:r>
            <a:r>
              <a:rPr lang="ru-RU" sz="1600" dirty="0" smtClean="0">
                <a:solidFill>
                  <a:srgbClr val="305778"/>
                </a:solidFill>
                <a:latin typeface="Tahoma"/>
                <a:cs typeface="Tahoma"/>
              </a:rPr>
              <a:t>… </a:t>
            </a:r>
            <a:r>
              <a:rPr lang="ru-RU" sz="1600" dirty="0" err="1" smtClean="0">
                <a:solidFill>
                  <a:srgbClr val="305778"/>
                </a:solidFill>
                <a:latin typeface="Tahoma"/>
                <a:cs typeface="Tahoma"/>
              </a:rPr>
              <a:t>Облегнете</a:t>
            </a:r>
            <a:r>
              <a:rPr lang="ru-RU" sz="1600" dirty="0" smtClean="0">
                <a:solidFill>
                  <a:srgbClr val="305778"/>
                </a:solidFill>
                <a:latin typeface="Tahoma"/>
                <a:cs typeface="Tahoma"/>
              </a:rPr>
              <a:t> глава на </a:t>
            </a:r>
            <a:r>
              <a:rPr lang="ru-RU" sz="1600" dirty="0" err="1" smtClean="0">
                <a:solidFill>
                  <a:srgbClr val="305778"/>
                </a:solidFill>
                <a:latin typeface="Tahoma"/>
                <a:cs typeface="Tahoma"/>
              </a:rPr>
              <a:t>лявото</a:t>
            </a:r>
            <a:r>
              <a:rPr lang="ru-RU" sz="1600" dirty="0" smtClean="0">
                <a:solidFill>
                  <a:srgbClr val="305778"/>
                </a:solidFill>
                <a:latin typeface="Tahoma"/>
                <a:cs typeface="Tahoma"/>
              </a:rPr>
              <a:t> </a:t>
            </a:r>
            <a:r>
              <a:rPr lang="ru-RU" sz="1600" dirty="0" err="1" smtClean="0">
                <a:solidFill>
                  <a:srgbClr val="305778"/>
                </a:solidFill>
                <a:latin typeface="Tahoma"/>
                <a:cs typeface="Tahoma"/>
              </a:rPr>
              <a:t>рамо</a:t>
            </a:r>
            <a:r>
              <a:rPr lang="ru-RU" sz="1600" dirty="0" smtClean="0">
                <a:solidFill>
                  <a:srgbClr val="305778"/>
                </a:solidFill>
                <a:latin typeface="Tahoma"/>
                <a:cs typeface="Tahoma"/>
              </a:rPr>
              <a:t> на </a:t>
            </a:r>
            <a:r>
              <a:rPr lang="ru-RU" sz="1600" dirty="0" err="1" smtClean="0">
                <a:solidFill>
                  <a:srgbClr val="305778"/>
                </a:solidFill>
                <a:latin typeface="Tahoma"/>
                <a:cs typeface="Tahoma"/>
              </a:rPr>
              <a:t>партньора</a:t>
            </a:r>
            <a:r>
              <a:rPr lang="ru-RU" sz="1600" dirty="0" smtClean="0">
                <a:solidFill>
                  <a:srgbClr val="305778"/>
                </a:solidFill>
                <a:latin typeface="Tahoma"/>
                <a:cs typeface="Tahoma"/>
              </a:rPr>
              <a:t> си, </a:t>
            </a:r>
            <a:r>
              <a:rPr lang="ru-RU" sz="1600" dirty="0" err="1" smtClean="0">
                <a:solidFill>
                  <a:srgbClr val="305778"/>
                </a:solidFill>
                <a:latin typeface="Tahoma"/>
                <a:cs typeface="Tahoma"/>
              </a:rPr>
              <a:t>продължете</a:t>
            </a:r>
            <a:r>
              <a:rPr lang="ru-RU" sz="1600" dirty="0" smtClean="0">
                <a:solidFill>
                  <a:srgbClr val="305778"/>
                </a:solidFill>
                <a:latin typeface="Tahoma"/>
                <a:cs typeface="Tahoma"/>
              </a:rPr>
              <a:t> да </a:t>
            </a:r>
            <a:r>
              <a:rPr lang="ru-RU" sz="1600" dirty="0" err="1" smtClean="0">
                <a:solidFill>
                  <a:srgbClr val="305778"/>
                </a:solidFill>
                <a:latin typeface="Tahoma"/>
                <a:cs typeface="Tahoma"/>
              </a:rPr>
              <a:t>вървите</a:t>
            </a:r>
            <a:r>
              <a:rPr lang="ru-RU" sz="1600" dirty="0" smtClean="0">
                <a:solidFill>
                  <a:srgbClr val="305778"/>
                </a:solidFill>
                <a:latin typeface="Tahoma"/>
                <a:cs typeface="Tahoma"/>
              </a:rPr>
              <a:t>. </a:t>
            </a:r>
            <a:r>
              <a:rPr lang="ru-RU" sz="1600" dirty="0" err="1" smtClean="0">
                <a:solidFill>
                  <a:srgbClr val="305778"/>
                </a:solidFill>
                <a:latin typeface="Tahoma"/>
                <a:cs typeface="Tahoma"/>
              </a:rPr>
              <a:t>Спрете</a:t>
            </a:r>
            <a:r>
              <a:rPr lang="ru-RU" sz="1600" dirty="0" smtClean="0">
                <a:solidFill>
                  <a:srgbClr val="305778"/>
                </a:solidFill>
                <a:latin typeface="Tahoma"/>
                <a:cs typeface="Tahoma"/>
              </a:rPr>
              <a:t> и </a:t>
            </a:r>
            <a:r>
              <a:rPr lang="ru-RU" sz="1600" dirty="0" err="1" smtClean="0">
                <a:solidFill>
                  <a:srgbClr val="305778"/>
                </a:solidFill>
                <a:latin typeface="Tahoma"/>
                <a:cs typeface="Tahoma"/>
              </a:rPr>
              <a:t>затворете</a:t>
            </a:r>
            <a:r>
              <a:rPr lang="ru-RU" sz="1600" dirty="0" smtClean="0">
                <a:solidFill>
                  <a:srgbClr val="305778"/>
                </a:solidFill>
                <a:latin typeface="Tahoma"/>
                <a:cs typeface="Tahoma"/>
              </a:rPr>
              <a:t> очи. </a:t>
            </a:r>
            <a:r>
              <a:rPr lang="ru-RU" sz="1600" dirty="0" err="1" smtClean="0">
                <a:solidFill>
                  <a:srgbClr val="305778"/>
                </a:solidFill>
                <a:latin typeface="Tahoma"/>
                <a:cs typeface="Tahoma"/>
              </a:rPr>
              <a:t>Почувствайте</a:t>
            </a:r>
            <a:r>
              <a:rPr lang="ru-RU" sz="1600" dirty="0" smtClean="0">
                <a:solidFill>
                  <a:srgbClr val="305778"/>
                </a:solidFill>
                <a:latin typeface="Tahoma"/>
                <a:cs typeface="Tahoma"/>
              </a:rPr>
              <a:t> </a:t>
            </a:r>
            <a:r>
              <a:rPr lang="ru-RU" sz="1600" dirty="0" err="1" smtClean="0">
                <a:solidFill>
                  <a:srgbClr val="305778"/>
                </a:solidFill>
                <a:latin typeface="Tahoma"/>
                <a:cs typeface="Tahoma"/>
              </a:rPr>
              <a:t>усещането</a:t>
            </a:r>
            <a:r>
              <a:rPr lang="ru-RU" sz="1600" dirty="0" smtClean="0">
                <a:solidFill>
                  <a:srgbClr val="305778"/>
                </a:solidFill>
                <a:latin typeface="Tahoma"/>
                <a:cs typeface="Tahoma"/>
              </a:rPr>
              <a:t> за благополучие. </a:t>
            </a:r>
            <a:r>
              <a:rPr lang="ru-RU" sz="1600" dirty="0" err="1" smtClean="0">
                <a:solidFill>
                  <a:srgbClr val="305778"/>
                </a:solidFill>
                <a:latin typeface="Tahoma"/>
                <a:cs typeface="Tahoma"/>
              </a:rPr>
              <a:t>Когато</a:t>
            </a:r>
            <a:r>
              <a:rPr lang="ru-RU" sz="1600" dirty="0" smtClean="0">
                <a:solidFill>
                  <a:srgbClr val="305778"/>
                </a:solidFill>
                <a:latin typeface="Tahoma"/>
                <a:cs typeface="Tahoma"/>
              </a:rPr>
              <a:t> </a:t>
            </a:r>
            <a:r>
              <a:rPr lang="ru-RU" sz="1600" dirty="0" err="1" smtClean="0">
                <a:solidFill>
                  <a:srgbClr val="305778"/>
                </a:solidFill>
                <a:latin typeface="Tahoma"/>
                <a:cs typeface="Tahoma"/>
              </a:rPr>
              <a:t>сте</a:t>
            </a:r>
            <a:r>
              <a:rPr lang="ru-RU" sz="1600" dirty="0" smtClean="0">
                <a:solidFill>
                  <a:srgbClr val="305778"/>
                </a:solidFill>
                <a:latin typeface="Tahoma"/>
                <a:cs typeface="Tahoma"/>
              </a:rPr>
              <a:t> </a:t>
            </a:r>
            <a:r>
              <a:rPr lang="ru-RU" sz="1600" dirty="0" err="1" smtClean="0">
                <a:solidFill>
                  <a:srgbClr val="305778"/>
                </a:solidFill>
                <a:latin typeface="Tahoma"/>
                <a:cs typeface="Tahoma"/>
              </a:rPr>
              <a:t>готови</a:t>
            </a:r>
            <a:r>
              <a:rPr lang="ru-RU" sz="1600" dirty="0" smtClean="0">
                <a:solidFill>
                  <a:srgbClr val="305778"/>
                </a:solidFill>
                <a:latin typeface="Tahoma"/>
                <a:cs typeface="Tahoma"/>
              </a:rPr>
              <a:t>, </a:t>
            </a:r>
            <a:r>
              <a:rPr lang="ru-RU" sz="1600" dirty="0" err="1" smtClean="0">
                <a:solidFill>
                  <a:srgbClr val="305778"/>
                </a:solidFill>
                <a:latin typeface="Tahoma"/>
                <a:cs typeface="Tahoma"/>
              </a:rPr>
              <a:t>отворете</a:t>
            </a:r>
            <a:r>
              <a:rPr lang="ru-RU" sz="1600" dirty="0" smtClean="0">
                <a:solidFill>
                  <a:srgbClr val="305778"/>
                </a:solidFill>
                <a:latin typeface="Tahoma"/>
                <a:cs typeface="Tahoma"/>
              </a:rPr>
              <a:t> очи и </a:t>
            </a:r>
            <a:r>
              <a:rPr lang="ru-RU" sz="1600" dirty="0" err="1" smtClean="0">
                <a:solidFill>
                  <a:srgbClr val="305778"/>
                </a:solidFill>
                <a:latin typeface="Tahoma"/>
                <a:cs typeface="Tahoma"/>
              </a:rPr>
              <a:t>благодарете</a:t>
            </a:r>
            <a:r>
              <a:rPr lang="ru-RU" sz="1600" dirty="0" smtClean="0">
                <a:solidFill>
                  <a:srgbClr val="305778"/>
                </a:solidFill>
                <a:latin typeface="Tahoma"/>
                <a:cs typeface="Tahoma"/>
              </a:rPr>
              <a:t>.</a:t>
            </a:r>
            <a:endParaRPr sz="1600" dirty="0">
              <a:latin typeface="Tahoma"/>
              <a:cs typeface="Tahoma"/>
            </a:endParaRPr>
          </a:p>
        </p:txBody>
      </p:sp>
      <p:sp>
        <p:nvSpPr>
          <p:cNvPr id="8" name="object 8"/>
          <p:cNvSpPr txBox="1">
            <a:spLocks noGrp="1"/>
          </p:cNvSpPr>
          <p:nvPr>
            <p:ph type="title"/>
          </p:nvPr>
        </p:nvSpPr>
        <p:spPr>
          <a:xfrm>
            <a:off x="1272921" y="206759"/>
            <a:ext cx="7871079" cy="781624"/>
          </a:xfrm>
          <a:prstGeom prst="rect">
            <a:avLst/>
          </a:prstGeom>
        </p:spPr>
        <p:txBody>
          <a:bodyPr vert="horz" wrap="square" lIns="0" tIns="12065" rIns="0" bIns="0" rtlCol="0">
            <a:spAutoFit/>
          </a:bodyPr>
          <a:lstStyle/>
          <a:p>
            <a:pPr marL="12700" algn="ctr">
              <a:lnSpc>
                <a:spcPct val="100000"/>
              </a:lnSpc>
              <a:spcBef>
                <a:spcPts val="95"/>
              </a:spcBef>
            </a:pPr>
            <a:r>
              <a:rPr lang="ru-RU" spc="60" dirty="0" err="1"/>
              <a:t>Нека</a:t>
            </a:r>
            <a:r>
              <a:rPr lang="ru-RU" spc="60" dirty="0"/>
              <a:t> </a:t>
            </a:r>
            <a:r>
              <a:rPr lang="bg-BG" spc="60" dirty="0" smtClean="0"/>
              <a:t>продължим</a:t>
            </a:r>
            <a:r>
              <a:rPr lang="ru-RU" spc="60" dirty="0" smtClean="0"/>
              <a:t> </a:t>
            </a:r>
            <a:r>
              <a:rPr lang="ru-RU" spc="60" dirty="0" err="1"/>
              <a:t>нашето</a:t>
            </a:r>
            <a:r>
              <a:rPr lang="ru-RU" spc="60" dirty="0"/>
              <a:t> </a:t>
            </a:r>
            <a:r>
              <a:rPr lang="ru-RU" spc="60" dirty="0" err="1" smtClean="0"/>
              <a:t>пътуване</a:t>
            </a:r>
            <a:r>
              <a:rPr lang="ru-RU" spc="60" dirty="0" smtClean="0"/>
              <a:t> </a:t>
            </a:r>
            <a:r>
              <a:rPr lang="ru-RU" spc="60" dirty="0"/>
              <a:t>с </a:t>
            </a:r>
            <a:r>
              <a:rPr lang="ru-RU" spc="60" dirty="0" smtClean="0"/>
              <a:t/>
            </a:r>
            <a:br>
              <a:rPr lang="ru-RU" spc="60" dirty="0" smtClean="0"/>
            </a:br>
            <a:r>
              <a:rPr lang="ru-RU" spc="60" dirty="0" err="1" smtClean="0"/>
              <a:t>Практиката</a:t>
            </a:r>
            <a:r>
              <a:rPr lang="ru-RU" spc="60" dirty="0" smtClean="0"/>
              <a:t> </a:t>
            </a:r>
            <a:r>
              <a:rPr lang="ru-RU" spc="60" dirty="0"/>
              <a:t>на </a:t>
            </a:r>
            <a:r>
              <a:rPr lang="ru-RU" spc="60" dirty="0" err="1"/>
              <a:t>прегръдката</a:t>
            </a:r>
            <a:endParaRPr spc="70" dirty="0"/>
          </a:p>
        </p:txBody>
      </p:sp>
      <p:sp>
        <p:nvSpPr>
          <p:cNvPr id="9" name="object 9"/>
          <p:cNvSpPr txBox="1"/>
          <p:nvPr/>
        </p:nvSpPr>
        <p:spPr>
          <a:xfrm>
            <a:off x="6538976" y="1459230"/>
            <a:ext cx="1725295" cy="3152786"/>
          </a:xfrm>
          <a:prstGeom prst="rect">
            <a:avLst/>
          </a:prstGeom>
        </p:spPr>
        <p:txBody>
          <a:bodyPr vert="horz" wrap="square" lIns="0" tIns="13335" rIns="0" bIns="0" rtlCol="0">
            <a:spAutoFit/>
          </a:bodyPr>
          <a:lstStyle/>
          <a:p>
            <a:pPr marL="12700" marR="5080" indent="-3810" algn="ctr">
              <a:lnSpc>
                <a:spcPct val="100000"/>
              </a:lnSpc>
              <a:spcBef>
                <a:spcPts val="105"/>
              </a:spcBef>
            </a:pPr>
            <a:r>
              <a:rPr lang="ru-RU" sz="1700" spc="160" dirty="0" smtClean="0">
                <a:solidFill>
                  <a:srgbClr val="F38022"/>
                </a:solidFill>
                <a:latin typeface="Tahoma"/>
                <a:cs typeface="Tahoma"/>
              </a:rPr>
              <a:t>20-секундна </a:t>
            </a:r>
            <a:r>
              <a:rPr lang="ru-RU" sz="1700" spc="160" dirty="0" err="1" smtClean="0">
                <a:solidFill>
                  <a:srgbClr val="F38022"/>
                </a:solidFill>
                <a:latin typeface="Tahoma"/>
                <a:cs typeface="Tahoma"/>
              </a:rPr>
              <a:t>прегръдка</a:t>
            </a:r>
            <a:r>
              <a:rPr lang="ru-RU" sz="1700" spc="160" dirty="0" smtClean="0">
                <a:solidFill>
                  <a:srgbClr val="F38022"/>
                </a:solidFill>
                <a:latin typeface="Tahoma"/>
                <a:cs typeface="Tahoma"/>
              </a:rPr>
              <a:t> </a:t>
            </a:r>
            <a:r>
              <a:rPr lang="ru-RU" sz="1700" spc="160" dirty="0" err="1" smtClean="0">
                <a:solidFill>
                  <a:srgbClr val="F38022"/>
                </a:solidFill>
                <a:latin typeface="Tahoma"/>
                <a:cs typeface="Tahoma"/>
              </a:rPr>
              <a:t>повишава</a:t>
            </a:r>
            <a:r>
              <a:rPr lang="ru-RU" sz="1700" spc="160" dirty="0" smtClean="0">
                <a:solidFill>
                  <a:srgbClr val="F38022"/>
                </a:solidFill>
                <a:latin typeface="Tahoma"/>
                <a:cs typeface="Tahoma"/>
              </a:rPr>
              <a:t> </a:t>
            </a:r>
            <a:r>
              <a:rPr lang="ru-RU" sz="1700" spc="160" dirty="0" err="1" smtClean="0">
                <a:solidFill>
                  <a:srgbClr val="F38022"/>
                </a:solidFill>
                <a:latin typeface="Tahoma"/>
                <a:cs typeface="Tahoma"/>
              </a:rPr>
              <a:t>нивата</a:t>
            </a:r>
            <a:r>
              <a:rPr lang="ru-RU" sz="1700" spc="160" dirty="0" smtClean="0">
                <a:solidFill>
                  <a:srgbClr val="F38022"/>
                </a:solidFill>
                <a:latin typeface="Tahoma"/>
                <a:cs typeface="Tahoma"/>
              </a:rPr>
              <a:t> на окситоцин, </a:t>
            </a:r>
            <a:r>
              <a:rPr lang="ru-RU" sz="1700" spc="160" dirty="0" err="1" smtClean="0">
                <a:solidFill>
                  <a:srgbClr val="F38022"/>
                </a:solidFill>
                <a:latin typeface="Tahoma"/>
                <a:cs typeface="Tahoma"/>
              </a:rPr>
              <a:t>намалява</a:t>
            </a:r>
            <a:r>
              <a:rPr lang="ru-RU" sz="1700" spc="160" dirty="0" smtClean="0">
                <a:solidFill>
                  <a:srgbClr val="F38022"/>
                </a:solidFill>
                <a:latin typeface="Tahoma"/>
                <a:cs typeface="Tahoma"/>
              </a:rPr>
              <a:t> </a:t>
            </a:r>
            <a:r>
              <a:rPr lang="ru-RU" sz="1700" spc="160" dirty="0" err="1" smtClean="0">
                <a:solidFill>
                  <a:srgbClr val="F38022"/>
                </a:solidFill>
                <a:latin typeface="Tahoma"/>
                <a:cs typeface="Tahoma"/>
              </a:rPr>
              <a:t>стреса</a:t>
            </a:r>
            <a:r>
              <a:rPr lang="ru-RU" sz="1700" spc="160" dirty="0" smtClean="0">
                <a:solidFill>
                  <a:srgbClr val="F38022"/>
                </a:solidFill>
                <a:latin typeface="Tahoma"/>
                <a:cs typeface="Tahoma"/>
              </a:rPr>
              <a:t>, </a:t>
            </a:r>
            <a:r>
              <a:rPr lang="ru-RU" sz="1700" spc="160" dirty="0" err="1" smtClean="0">
                <a:solidFill>
                  <a:srgbClr val="F38022"/>
                </a:solidFill>
                <a:latin typeface="Tahoma"/>
                <a:cs typeface="Tahoma"/>
              </a:rPr>
              <a:t>подобрява</a:t>
            </a:r>
            <a:r>
              <a:rPr lang="ru-RU" sz="1700" spc="160" dirty="0" smtClean="0">
                <a:solidFill>
                  <a:srgbClr val="F38022"/>
                </a:solidFill>
                <a:latin typeface="Tahoma"/>
                <a:cs typeface="Tahoma"/>
              </a:rPr>
              <a:t> </a:t>
            </a:r>
            <a:r>
              <a:rPr lang="ru-RU" sz="1700" spc="160" dirty="0" err="1" smtClean="0">
                <a:solidFill>
                  <a:srgbClr val="F38022"/>
                </a:solidFill>
                <a:latin typeface="Tahoma"/>
                <a:cs typeface="Tahoma"/>
              </a:rPr>
              <a:t>настроението</a:t>
            </a:r>
            <a:r>
              <a:rPr lang="ru-RU" sz="1700" spc="160" dirty="0" smtClean="0">
                <a:solidFill>
                  <a:srgbClr val="F38022"/>
                </a:solidFill>
                <a:latin typeface="Tahoma"/>
                <a:cs typeface="Tahoma"/>
              </a:rPr>
              <a:t> и </a:t>
            </a:r>
            <a:r>
              <a:rPr lang="ru-RU" sz="1700" spc="160" dirty="0" err="1" smtClean="0">
                <a:solidFill>
                  <a:srgbClr val="F38022"/>
                </a:solidFill>
                <a:latin typeface="Tahoma"/>
                <a:cs typeface="Tahoma"/>
              </a:rPr>
              <a:t>укрепва</a:t>
            </a:r>
            <a:r>
              <a:rPr lang="ru-RU" sz="1700" spc="160" dirty="0" smtClean="0">
                <a:solidFill>
                  <a:srgbClr val="F38022"/>
                </a:solidFill>
                <a:latin typeface="Tahoma"/>
                <a:cs typeface="Tahoma"/>
              </a:rPr>
              <a:t> </a:t>
            </a:r>
            <a:r>
              <a:rPr lang="ru-RU" sz="1700" spc="160" dirty="0" err="1" smtClean="0">
                <a:solidFill>
                  <a:srgbClr val="F38022"/>
                </a:solidFill>
                <a:latin typeface="Tahoma"/>
                <a:cs typeface="Tahoma"/>
              </a:rPr>
              <a:t>емоционалните</a:t>
            </a:r>
            <a:r>
              <a:rPr lang="ru-RU" sz="1700" spc="160" dirty="0" smtClean="0">
                <a:solidFill>
                  <a:srgbClr val="F38022"/>
                </a:solidFill>
                <a:latin typeface="Tahoma"/>
                <a:cs typeface="Tahoma"/>
              </a:rPr>
              <a:t> </a:t>
            </a:r>
            <a:r>
              <a:rPr lang="ru-RU" sz="1700" spc="160" dirty="0" err="1" smtClean="0">
                <a:solidFill>
                  <a:srgbClr val="F38022"/>
                </a:solidFill>
                <a:latin typeface="Tahoma"/>
                <a:cs typeface="Tahoma"/>
              </a:rPr>
              <a:t>връзки</a:t>
            </a:r>
            <a:r>
              <a:rPr lang="ru-RU" sz="1700" spc="160" dirty="0" smtClean="0">
                <a:solidFill>
                  <a:srgbClr val="F38022"/>
                </a:solidFill>
                <a:latin typeface="Tahoma"/>
                <a:cs typeface="Tahoma"/>
              </a:rPr>
              <a:t>.</a:t>
            </a:r>
            <a:endParaRPr sz="1700" dirty="0">
              <a:latin typeface="Tahoma"/>
              <a:cs typeface="Tahoma"/>
            </a:endParaRPr>
          </a:p>
        </p:txBody>
      </p:sp>
      <p:pic>
        <p:nvPicPr>
          <p:cNvPr id="10" name="object 10"/>
          <p:cNvPicPr/>
          <p:nvPr/>
        </p:nvPicPr>
        <p:blipFill>
          <a:blip r:embed="rId2" cstate="print"/>
          <a:stretch>
            <a:fillRect/>
          </a:stretch>
        </p:blipFill>
        <p:spPr>
          <a:xfrm>
            <a:off x="6109080" y="3539813"/>
            <a:ext cx="2962275" cy="154305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4" y="1274699"/>
            <a:ext cx="9144000" cy="2764155"/>
          </a:xfrm>
          <a:custGeom>
            <a:avLst/>
            <a:gdLst/>
            <a:ahLst/>
            <a:cxnLst/>
            <a:rect l="l" t="t" r="r" b="b"/>
            <a:pathLst>
              <a:path w="9144000" h="2764154">
                <a:moveTo>
                  <a:pt x="0" y="2763901"/>
                </a:moveTo>
                <a:lnTo>
                  <a:pt x="9144000" y="2763901"/>
                </a:lnTo>
                <a:lnTo>
                  <a:pt x="9144000" y="0"/>
                </a:lnTo>
                <a:lnTo>
                  <a:pt x="0" y="0"/>
                </a:lnTo>
                <a:lnTo>
                  <a:pt x="0" y="2763901"/>
                </a:lnTo>
                <a:close/>
              </a:path>
            </a:pathLst>
          </a:custGeom>
          <a:solidFill>
            <a:srgbClr val="ECE8E2"/>
          </a:solidFill>
        </p:spPr>
        <p:txBody>
          <a:bodyPr wrap="square" lIns="0" tIns="0" rIns="0" bIns="0" rtlCol="0"/>
          <a:lstStyle/>
          <a:p>
            <a:endParaRPr/>
          </a:p>
        </p:txBody>
      </p:sp>
      <p:pic>
        <p:nvPicPr>
          <p:cNvPr id="3" name="object 3"/>
          <p:cNvPicPr/>
          <p:nvPr/>
        </p:nvPicPr>
        <p:blipFill>
          <a:blip r:embed="rId2" cstate="print"/>
          <a:stretch>
            <a:fillRect/>
          </a:stretch>
        </p:blipFill>
        <p:spPr>
          <a:xfrm>
            <a:off x="7633110" y="4387179"/>
            <a:ext cx="948895" cy="404819"/>
          </a:xfrm>
          <a:prstGeom prst="rect">
            <a:avLst/>
          </a:prstGeom>
        </p:spPr>
      </p:pic>
      <p:sp>
        <p:nvSpPr>
          <p:cNvPr id="4" name="object 4"/>
          <p:cNvSpPr/>
          <p:nvPr/>
        </p:nvSpPr>
        <p:spPr>
          <a:xfrm>
            <a:off x="0" y="0"/>
            <a:ext cx="9144000" cy="1275080"/>
          </a:xfrm>
          <a:custGeom>
            <a:avLst/>
            <a:gdLst/>
            <a:ahLst/>
            <a:cxnLst/>
            <a:rect l="l" t="t" r="r" b="b"/>
            <a:pathLst>
              <a:path w="9144000" h="1275080">
                <a:moveTo>
                  <a:pt x="9144000" y="0"/>
                </a:moveTo>
                <a:lnTo>
                  <a:pt x="0" y="0"/>
                </a:lnTo>
                <a:lnTo>
                  <a:pt x="0" y="1274699"/>
                </a:lnTo>
                <a:lnTo>
                  <a:pt x="9144000" y="1274699"/>
                </a:lnTo>
                <a:lnTo>
                  <a:pt x="9144000" y="0"/>
                </a:lnTo>
                <a:close/>
              </a:path>
            </a:pathLst>
          </a:custGeom>
          <a:solidFill>
            <a:srgbClr val="ECD2BA"/>
          </a:solidFill>
        </p:spPr>
        <p:txBody>
          <a:bodyPr wrap="square" lIns="0" tIns="0" rIns="0" bIns="0" rtlCol="0"/>
          <a:lstStyle/>
          <a:p>
            <a:endParaRPr/>
          </a:p>
        </p:txBody>
      </p:sp>
      <p:sp>
        <p:nvSpPr>
          <p:cNvPr id="13" name="object 13"/>
          <p:cNvSpPr txBox="1">
            <a:spLocks noGrp="1"/>
          </p:cNvSpPr>
          <p:nvPr>
            <p:ph type="title"/>
          </p:nvPr>
        </p:nvSpPr>
        <p:spPr>
          <a:xfrm>
            <a:off x="78739" y="214325"/>
            <a:ext cx="8608061" cy="396904"/>
          </a:xfrm>
          <a:prstGeom prst="rect">
            <a:avLst/>
          </a:prstGeom>
        </p:spPr>
        <p:txBody>
          <a:bodyPr vert="horz" wrap="square" lIns="0" tIns="12065" rIns="0" bIns="0" rtlCol="0">
            <a:spAutoFit/>
          </a:bodyPr>
          <a:lstStyle/>
          <a:p>
            <a:pPr marL="12700">
              <a:lnSpc>
                <a:spcPct val="100000"/>
              </a:lnSpc>
              <a:spcBef>
                <a:spcPts val="95"/>
              </a:spcBef>
            </a:pPr>
            <a:r>
              <a:rPr lang="ru-RU" spc="80" dirty="0">
                <a:solidFill>
                  <a:srgbClr val="F38022"/>
                </a:solidFill>
              </a:rPr>
              <a:t>Медитация за </a:t>
            </a:r>
            <a:r>
              <a:rPr lang="ru-RU" spc="80" dirty="0" err="1">
                <a:solidFill>
                  <a:srgbClr val="F38022"/>
                </a:solidFill>
              </a:rPr>
              <a:t>облекчаване</a:t>
            </a:r>
            <a:r>
              <a:rPr lang="ru-RU" spc="80" dirty="0">
                <a:solidFill>
                  <a:srgbClr val="F38022"/>
                </a:solidFill>
              </a:rPr>
              <a:t> на </a:t>
            </a:r>
            <a:r>
              <a:rPr lang="ru-RU" spc="80" dirty="0" err="1">
                <a:solidFill>
                  <a:srgbClr val="F38022"/>
                </a:solidFill>
              </a:rPr>
              <a:t>тревожност</a:t>
            </a:r>
            <a:r>
              <a:rPr spc="-30" dirty="0" smtClean="0">
                <a:solidFill>
                  <a:srgbClr val="F38022"/>
                </a:solidFill>
              </a:rPr>
              <a:t>(5-</a:t>
            </a:r>
            <a:r>
              <a:rPr spc="-155" dirty="0" smtClean="0">
                <a:solidFill>
                  <a:srgbClr val="F38022"/>
                </a:solidFill>
              </a:rPr>
              <a:t>10</a:t>
            </a:r>
            <a:r>
              <a:rPr spc="-105" dirty="0" smtClean="0">
                <a:solidFill>
                  <a:srgbClr val="F38022"/>
                </a:solidFill>
              </a:rPr>
              <a:t> </a:t>
            </a:r>
            <a:r>
              <a:rPr lang="bg-BG" spc="-10" dirty="0">
                <a:solidFill>
                  <a:srgbClr val="F38022"/>
                </a:solidFill>
              </a:rPr>
              <a:t> </a:t>
            </a:r>
            <a:r>
              <a:rPr lang="bg-BG" spc="-10" dirty="0" smtClean="0">
                <a:solidFill>
                  <a:srgbClr val="F38022"/>
                </a:solidFill>
              </a:rPr>
              <a:t>мин</a:t>
            </a:r>
            <a:r>
              <a:rPr spc="-10" dirty="0" smtClean="0">
                <a:solidFill>
                  <a:srgbClr val="F38022"/>
                </a:solidFill>
              </a:rPr>
              <a:t>)</a:t>
            </a:r>
            <a:endParaRPr spc="-10" dirty="0">
              <a:solidFill>
                <a:srgbClr val="F38022"/>
              </a:solidFill>
            </a:endParaRPr>
          </a:p>
        </p:txBody>
      </p:sp>
      <p:pic>
        <p:nvPicPr>
          <p:cNvPr id="14" name="object 14"/>
          <p:cNvPicPr/>
          <p:nvPr/>
        </p:nvPicPr>
        <p:blipFill>
          <a:blip r:embed="rId3" cstate="print"/>
          <a:stretch>
            <a:fillRect/>
          </a:stretch>
        </p:blipFill>
        <p:spPr>
          <a:xfrm>
            <a:off x="3124201" y="1241794"/>
            <a:ext cx="3429000" cy="3463556"/>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464563" y="1448765"/>
            <a:ext cx="6774942" cy="2707131"/>
            <a:chOff x="1464563" y="1448765"/>
            <a:chExt cx="6774942" cy="2707131"/>
          </a:xfrm>
        </p:grpSpPr>
        <p:pic>
          <p:nvPicPr>
            <p:cNvPr id="3" name="object 3"/>
            <p:cNvPicPr/>
            <p:nvPr/>
          </p:nvPicPr>
          <p:blipFill>
            <a:blip r:embed="rId2" cstate="print"/>
            <a:stretch>
              <a:fillRect/>
            </a:stretch>
          </p:blipFill>
          <p:spPr>
            <a:xfrm>
              <a:off x="1464563" y="1448765"/>
              <a:ext cx="2707132" cy="2707131"/>
            </a:xfrm>
            <a:prstGeom prst="rect">
              <a:avLst/>
            </a:prstGeom>
          </p:spPr>
        </p:pic>
        <p:pic>
          <p:nvPicPr>
            <p:cNvPr id="4" name="object 4"/>
            <p:cNvPicPr/>
            <p:nvPr/>
          </p:nvPicPr>
          <p:blipFill>
            <a:blip r:embed="rId3" cstate="print"/>
            <a:stretch>
              <a:fillRect/>
            </a:stretch>
          </p:blipFill>
          <p:spPr>
            <a:xfrm>
              <a:off x="7848600" y="3622549"/>
              <a:ext cx="390905" cy="320801"/>
            </a:xfrm>
            <a:prstGeom prst="rect">
              <a:avLst/>
            </a:prstGeom>
          </p:spPr>
        </p:pic>
      </p:grpSp>
      <p:sp>
        <p:nvSpPr>
          <p:cNvPr id="5" name="object 5"/>
          <p:cNvSpPr txBox="1">
            <a:spLocks noGrp="1"/>
          </p:cNvSpPr>
          <p:nvPr>
            <p:ph type="title"/>
          </p:nvPr>
        </p:nvSpPr>
        <p:spPr>
          <a:xfrm>
            <a:off x="4651628" y="1476247"/>
            <a:ext cx="4339972" cy="2598788"/>
          </a:xfrm>
          <a:prstGeom prst="rect">
            <a:avLst/>
          </a:prstGeom>
        </p:spPr>
        <p:txBody>
          <a:bodyPr vert="horz" wrap="square" lIns="0" tIns="13335" rIns="0" bIns="0" rtlCol="0">
            <a:spAutoFit/>
          </a:bodyPr>
          <a:lstStyle/>
          <a:p>
            <a:pPr marL="12700" marR="5080">
              <a:lnSpc>
                <a:spcPct val="100000"/>
              </a:lnSpc>
              <a:spcBef>
                <a:spcPts val="105"/>
              </a:spcBef>
            </a:pPr>
            <a:r>
              <a:rPr lang="ru-RU" sz="1400" spc="-35" dirty="0">
                <a:solidFill>
                  <a:srgbClr val="000000"/>
                </a:solidFill>
                <a:latin typeface="Arial"/>
                <a:cs typeface="Arial"/>
              </a:rPr>
              <a:t>„</a:t>
            </a:r>
            <a:r>
              <a:rPr lang="ru-RU" sz="1400" spc="-35" dirty="0" err="1">
                <a:solidFill>
                  <a:srgbClr val="000000"/>
                </a:solidFill>
                <a:latin typeface="Arial"/>
                <a:cs typeface="Arial"/>
              </a:rPr>
              <a:t>Намасте</a:t>
            </a:r>
            <a:r>
              <a:rPr lang="ru-RU" sz="1400" spc="-35" dirty="0">
                <a:solidFill>
                  <a:srgbClr val="000000"/>
                </a:solidFill>
                <a:latin typeface="Arial"/>
                <a:cs typeface="Arial"/>
              </a:rPr>
              <a:t>“ е уважителен </a:t>
            </a:r>
            <a:r>
              <a:rPr lang="ru-RU" sz="1400" spc="-35" dirty="0" err="1">
                <a:solidFill>
                  <a:srgbClr val="000000"/>
                </a:solidFill>
                <a:latin typeface="Arial"/>
                <a:cs typeface="Arial"/>
              </a:rPr>
              <a:t>поздрав</a:t>
            </a:r>
            <a:r>
              <a:rPr lang="ru-RU" sz="1400" spc="-35" dirty="0">
                <a:solidFill>
                  <a:srgbClr val="000000"/>
                </a:solidFill>
                <a:latin typeface="Arial"/>
                <a:cs typeface="Arial"/>
              </a:rPr>
              <a:t>, </a:t>
            </a:r>
            <a:r>
              <a:rPr lang="ru-RU" sz="1400" spc="-35" dirty="0" err="1">
                <a:solidFill>
                  <a:srgbClr val="000000"/>
                </a:solidFill>
                <a:latin typeface="Arial"/>
                <a:cs typeface="Arial"/>
              </a:rPr>
              <a:t>често</a:t>
            </a:r>
            <a:r>
              <a:rPr lang="ru-RU" sz="1400" spc="-35" dirty="0">
                <a:solidFill>
                  <a:srgbClr val="000000"/>
                </a:solidFill>
                <a:latin typeface="Arial"/>
                <a:cs typeface="Arial"/>
              </a:rPr>
              <a:t> </a:t>
            </a:r>
            <a:r>
              <a:rPr lang="ru-RU" sz="1400" spc="-35" dirty="0" err="1">
                <a:solidFill>
                  <a:srgbClr val="000000"/>
                </a:solidFill>
                <a:latin typeface="Arial"/>
                <a:cs typeface="Arial"/>
              </a:rPr>
              <a:t>използван</a:t>
            </a:r>
            <a:r>
              <a:rPr lang="ru-RU" sz="1400" spc="-35" dirty="0">
                <a:solidFill>
                  <a:srgbClr val="000000"/>
                </a:solidFill>
                <a:latin typeface="Arial"/>
                <a:cs typeface="Arial"/>
              </a:rPr>
              <a:t> в Индия и </a:t>
            </a:r>
            <a:r>
              <a:rPr lang="ru-RU" sz="1400" spc="-35" dirty="0" err="1">
                <a:solidFill>
                  <a:srgbClr val="000000"/>
                </a:solidFill>
                <a:latin typeface="Arial"/>
                <a:cs typeface="Arial"/>
              </a:rPr>
              <a:t>други</a:t>
            </a:r>
            <a:r>
              <a:rPr lang="ru-RU" sz="1400" spc="-35" dirty="0">
                <a:solidFill>
                  <a:srgbClr val="000000"/>
                </a:solidFill>
                <a:latin typeface="Arial"/>
                <a:cs typeface="Arial"/>
              </a:rPr>
              <a:t> части на </a:t>
            </a:r>
            <a:r>
              <a:rPr lang="ru-RU" sz="1400" spc="-35" dirty="0" err="1">
                <a:solidFill>
                  <a:srgbClr val="000000"/>
                </a:solidFill>
                <a:latin typeface="Arial"/>
                <a:cs typeface="Arial"/>
              </a:rPr>
              <a:t>Южна</a:t>
            </a:r>
            <a:r>
              <a:rPr lang="ru-RU" sz="1400" spc="-35" dirty="0">
                <a:solidFill>
                  <a:srgbClr val="000000"/>
                </a:solidFill>
                <a:latin typeface="Arial"/>
                <a:cs typeface="Arial"/>
              </a:rPr>
              <a:t> Азия.</a:t>
            </a:r>
            <a:br>
              <a:rPr lang="ru-RU" sz="1400" spc="-35" dirty="0">
                <a:solidFill>
                  <a:srgbClr val="000000"/>
                </a:solidFill>
                <a:latin typeface="Arial"/>
                <a:cs typeface="Arial"/>
              </a:rPr>
            </a:br>
            <a:r>
              <a:rPr lang="ru-RU" sz="1400" spc="-35" dirty="0" err="1">
                <a:solidFill>
                  <a:srgbClr val="000000"/>
                </a:solidFill>
                <a:latin typeface="Arial"/>
                <a:cs typeface="Arial"/>
              </a:rPr>
              <a:t>Произлиза</a:t>
            </a:r>
            <a:r>
              <a:rPr lang="ru-RU" sz="1400" spc="-35" dirty="0">
                <a:solidFill>
                  <a:srgbClr val="000000"/>
                </a:solidFill>
                <a:latin typeface="Arial"/>
                <a:cs typeface="Arial"/>
              </a:rPr>
              <a:t> от санскрит и </a:t>
            </a:r>
            <a:r>
              <a:rPr lang="ru-RU" sz="1400" spc="-35" dirty="0" err="1">
                <a:solidFill>
                  <a:srgbClr val="000000"/>
                </a:solidFill>
                <a:latin typeface="Arial"/>
                <a:cs typeface="Arial"/>
              </a:rPr>
              <a:t>буквално</a:t>
            </a:r>
            <a:r>
              <a:rPr lang="ru-RU" sz="1400" spc="-35" dirty="0">
                <a:solidFill>
                  <a:srgbClr val="000000"/>
                </a:solidFill>
                <a:latin typeface="Arial"/>
                <a:cs typeface="Arial"/>
              </a:rPr>
              <a:t> </a:t>
            </a:r>
            <a:r>
              <a:rPr lang="ru-RU" sz="1400" spc="-35" dirty="0" err="1">
                <a:solidFill>
                  <a:srgbClr val="000000"/>
                </a:solidFill>
                <a:latin typeface="Arial"/>
                <a:cs typeface="Arial"/>
              </a:rPr>
              <a:t>означава</a:t>
            </a:r>
            <a:r>
              <a:rPr lang="ru-RU" sz="1400" spc="-35" dirty="0">
                <a:solidFill>
                  <a:srgbClr val="000000"/>
                </a:solidFill>
                <a:latin typeface="Arial"/>
                <a:cs typeface="Arial"/>
              </a:rPr>
              <a:t>:</a:t>
            </a:r>
            <a:br>
              <a:rPr lang="ru-RU" sz="1400" spc="-35" dirty="0">
                <a:solidFill>
                  <a:srgbClr val="000000"/>
                </a:solidFill>
                <a:latin typeface="Arial"/>
                <a:cs typeface="Arial"/>
              </a:rPr>
            </a:br>
            <a:r>
              <a:rPr lang="ru-RU" sz="1400" spc="-35" dirty="0">
                <a:solidFill>
                  <a:srgbClr val="000000"/>
                </a:solidFill>
                <a:latin typeface="Arial"/>
                <a:cs typeface="Arial"/>
              </a:rPr>
              <a:t>„</a:t>
            </a:r>
            <a:r>
              <a:rPr lang="ru-RU" sz="1400" spc="-35" dirty="0" err="1">
                <a:solidFill>
                  <a:srgbClr val="000000"/>
                </a:solidFill>
                <a:latin typeface="Arial"/>
                <a:cs typeface="Arial"/>
              </a:rPr>
              <a:t>Намах</a:t>
            </a:r>
            <a:r>
              <a:rPr lang="ru-RU" sz="1400" spc="-35" dirty="0">
                <a:solidFill>
                  <a:srgbClr val="000000"/>
                </a:solidFill>
                <a:latin typeface="Arial"/>
                <a:cs typeface="Arial"/>
              </a:rPr>
              <a:t>“ = поклон, благоговение „Те“ = </a:t>
            </a:r>
            <a:r>
              <a:rPr lang="ru-RU" sz="1400" spc="-35" dirty="0" err="1">
                <a:solidFill>
                  <a:srgbClr val="000000"/>
                </a:solidFill>
                <a:latin typeface="Arial"/>
                <a:cs typeface="Arial"/>
              </a:rPr>
              <a:t>към</a:t>
            </a:r>
            <a:r>
              <a:rPr lang="ru-RU" sz="1400" spc="-35" dirty="0">
                <a:solidFill>
                  <a:srgbClr val="000000"/>
                </a:solidFill>
                <a:latin typeface="Arial"/>
                <a:cs typeface="Arial"/>
              </a:rPr>
              <a:t> </a:t>
            </a:r>
            <a:r>
              <a:rPr lang="ru-RU" sz="1400" spc="-35" dirty="0" err="1" smtClean="0">
                <a:solidFill>
                  <a:srgbClr val="000000"/>
                </a:solidFill>
                <a:latin typeface="Arial"/>
                <a:cs typeface="Arial"/>
              </a:rPr>
              <a:t>теб</a:t>
            </a:r>
            <a:r>
              <a:rPr lang="ru-RU" sz="1400" spc="-35" dirty="0" smtClean="0">
                <a:solidFill>
                  <a:srgbClr val="000000"/>
                </a:solidFill>
                <a:latin typeface="Arial"/>
                <a:cs typeface="Arial"/>
              </a:rPr>
              <a:t>.</a:t>
            </a:r>
            <a:r>
              <a:rPr lang="ru-RU" sz="1400" spc="-35" dirty="0">
                <a:solidFill>
                  <a:srgbClr val="000000"/>
                </a:solidFill>
                <a:latin typeface="Arial"/>
                <a:cs typeface="Arial"/>
              </a:rPr>
              <a:t/>
            </a:r>
            <a:br>
              <a:rPr lang="ru-RU" sz="1400" spc="-35" dirty="0">
                <a:solidFill>
                  <a:srgbClr val="000000"/>
                </a:solidFill>
                <a:latin typeface="Arial"/>
                <a:cs typeface="Arial"/>
              </a:rPr>
            </a:br>
            <a:r>
              <a:rPr lang="ru-RU" sz="1400" spc="-35" dirty="0" err="1">
                <a:solidFill>
                  <a:srgbClr val="000000"/>
                </a:solidFill>
                <a:latin typeface="Arial"/>
                <a:cs typeface="Arial"/>
              </a:rPr>
              <a:t>Така</a:t>
            </a:r>
            <a:r>
              <a:rPr lang="ru-RU" sz="1400" spc="-35" dirty="0">
                <a:solidFill>
                  <a:srgbClr val="000000"/>
                </a:solidFill>
                <a:latin typeface="Arial"/>
                <a:cs typeface="Arial"/>
              </a:rPr>
              <a:t> че „</a:t>
            </a:r>
            <a:r>
              <a:rPr lang="ru-RU" sz="1400" spc="-35" dirty="0" err="1">
                <a:solidFill>
                  <a:srgbClr val="000000"/>
                </a:solidFill>
                <a:latin typeface="Arial"/>
                <a:cs typeface="Arial"/>
              </a:rPr>
              <a:t>Намасте</a:t>
            </a:r>
            <a:r>
              <a:rPr lang="ru-RU" sz="1400" spc="-35" dirty="0">
                <a:solidFill>
                  <a:srgbClr val="000000"/>
                </a:solidFill>
                <a:latin typeface="Arial"/>
                <a:cs typeface="Arial"/>
              </a:rPr>
              <a:t>“ </a:t>
            </a:r>
            <a:r>
              <a:rPr lang="ru-RU" sz="1400" spc="-35" dirty="0" err="1">
                <a:solidFill>
                  <a:srgbClr val="000000"/>
                </a:solidFill>
                <a:latin typeface="Arial"/>
                <a:cs typeface="Arial"/>
              </a:rPr>
              <a:t>може</a:t>
            </a:r>
            <a:r>
              <a:rPr lang="ru-RU" sz="1400" spc="-35" dirty="0">
                <a:solidFill>
                  <a:srgbClr val="000000"/>
                </a:solidFill>
                <a:latin typeface="Arial"/>
                <a:cs typeface="Arial"/>
              </a:rPr>
              <a:t> да се </a:t>
            </a:r>
            <a:r>
              <a:rPr lang="ru-RU" sz="1400" spc="-35" dirty="0" err="1">
                <a:solidFill>
                  <a:srgbClr val="000000"/>
                </a:solidFill>
                <a:latin typeface="Arial"/>
                <a:cs typeface="Arial"/>
              </a:rPr>
              <a:t>преведе</a:t>
            </a:r>
            <a:r>
              <a:rPr lang="ru-RU" sz="1400" spc="-35" dirty="0">
                <a:solidFill>
                  <a:srgbClr val="000000"/>
                </a:solidFill>
                <a:latin typeface="Arial"/>
                <a:cs typeface="Arial"/>
              </a:rPr>
              <a:t> </a:t>
            </a:r>
            <a:r>
              <a:rPr lang="ru-RU" sz="1400" spc="-35" dirty="0" err="1">
                <a:solidFill>
                  <a:srgbClr val="000000"/>
                </a:solidFill>
                <a:latin typeface="Arial"/>
                <a:cs typeface="Arial"/>
              </a:rPr>
              <a:t>като</a:t>
            </a:r>
            <a:r>
              <a:rPr lang="ru-RU" sz="1400" spc="-35" dirty="0">
                <a:solidFill>
                  <a:srgbClr val="000000"/>
                </a:solidFill>
                <a:latin typeface="Arial"/>
                <a:cs typeface="Arial"/>
              </a:rPr>
              <a:t> „</a:t>
            </a:r>
            <a:r>
              <a:rPr lang="ru-RU" sz="1400" spc="-35" dirty="0" err="1">
                <a:solidFill>
                  <a:srgbClr val="000000"/>
                </a:solidFill>
                <a:latin typeface="Arial"/>
                <a:cs typeface="Arial"/>
              </a:rPr>
              <a:t>Покланям</a:t>
            </a:r>
            <a:r>
              <a:rPr lang="ru-RU" sz="1400" spc="-35" dirty="0">
                <a:solidFill>
                  <a:srgbClr val="000000"/>
                </a:solidFill>
                <a:latin typeface="Arial"/>
                <a:cs typeface="Arial"/>
              </a:rPr>
              <a:t> </a:t>
            </a:r>
            <a:r>
              <a:rPr lang="ru-RU" sz="1400" spc="-35" dirty="0" err="1">
                <a:solidFill>
                  <a:srgbClr val="000000"/>
                </a:solidFill>
                <a:latin typeface="Arial"/>
                <a:cs typeface="Arial"/>
              </a:rPr>
              <a:t>ти</a:t>
            </a:r>
            <a:r>
              <a:rPr lang="ru-RU" sz="1400" spc="-35" dirty="0">
                <a:solidFill>
                  <a:srgbClr val="000000"/>
                </a:solidFill>
                <a:latin typeface="Arial"/>
                <a:cs typeface="Arial"/>
              </a:rPr>
              <a:t> се“ или „</a:t>
            </a:r>
            <a:r>
              <a:rPr lang="ru-RU" sz="1400" spc="-35" dirty="0" err="1">
                <a:solidFill>
                  <a:srgbClr val="000000"/>
                </a:solidFill>
                <a:latin typeface="Arial"/>
                <a:cs typeface="Arial"/>
              </a:rPr>
              <a:t>Почитам</a:t>
            </a:r>
            <a:r>
              <a:rPr lang="ru-RU" sz="1400" spc="-35" dirty="0">
                <a:solidFill>
                  <a:srgbClr val="000000"/>
                </a:solidFill>
                <a:latin typeface="Arial"/>
                <a:cs typeface="Arial"/>
              </a:rPr>
              <a:t> </a:t>
            </a:r>
            <a:r>
              <a:rPr lang="ru-RU" sz="1400" spc="-35" dirty="0" err="1">
                <a:solidFill>
                  <a:srgbClr val="000000"/>
                </a:solidFill>
                <a:latin typeface="Arial"/>
                <a:cs typeface="Arial"/>
              </a:rPr>
              <a:t>божественото</a:t>
            </a:r>
            <a:r>
              <a:rPr lang="ru-RU" sz="1400" spc="-35" dirty="0">
                <a:solidFill>
                  <a:srgbClr val="000000"/>
                </a:solidFill>
                <a:latin typeface="Arial"/>
                <a:cs typeface="Arial"/>
              </a:rPr>
              <a:t> </a:t>
            </a:r>
            <a:r>
              <a:rPr lang="ru-RU" sz="1400" spc="-35" dirty="0" err="1">
                <a:solidFill>
                  <a:srgbClr val="000000"/>
                </a:solidFill>
                <a:latin typeface="Arial"/>
                <a:cs typeface="Arial"/>
              </a:rPr>
              <a:t>във</a:t>
            </a:r>
            <a:r>
              <a:rPr lang="ru-RU" sz="1400" spc="-35" dirty="0">
                <a:solidFill>
                  <a:srgbClr val="000000"/>
                </a:solidFill>
                <a:latin typeface="Arial"/>
                <a:cs typeface="Arial"/>
              </a:rPr>
              <a:t> </a:t>
            </a:r>
            <a:r>
              <a:rPr lang="ru-RU" sz="1400" spc="-35" dirty="0" err="1">
                <a:solidFill>
                  <a:srgbClr val="000000"/>
                </a:solidFill>
                <a:latin typeface="Arial"/>
                <a:cs typeface="Arial"/>
              </a:rPr>
              <a:t>теб</a:t>
            </a:r>
            <a:r>
              <a:rPr lang="ru-RU" sz="1400" spc="-35" dirty="0" smtClean="0">
                <a:solidFill>
                  <a:srgbClr val="000000"/>
                </a:solidFill>
                <a:latin typeface="Arial"/>
                <a:cs typeface="Arial"/>
              </a:rPr>
              <a:t>“.</a:t>
            </a:r>
            <a:r>
              <a:rPr lang="ru-RU" sz="1400" spc="-35" dirty="0">
                <a:solidFill>
                  <a:srgbClr val="000000"/>
                </a:solidFill>
                <a:latin typeface="Arial"/>
                <a:cs typeface="Arial"/>
              </a:rPr>
              <a:t/>
            </a:r>
            <a:br>
              <a:rPr lang="ru-RU" sz="1400" spc="-35" dirty="0">
                <a:solidFill>
                  <a:srgbClr val="000000"/>
                </a:solidFill>
                <a:latin typeface="Arial"/>
                <a:cs typeface="Arial"/>
              </a:rPr>
            </a:br>
            <a:r>
              <a:rPr lang="ru-RU" sz="1400" spc="-35" dirty="0" err="1">
                <a:solidFill>
                  <a:srgbClr val="000000"/>
                </a:solidFill>
                <a:latin typeface="Arial"/>
                <a:cs typeface="Arial"/>
              </a:rPr>
              <a:t>Често</a:t>
            </a:r>
            <a:r>
              <a:rPr lang="ru-RU" sz="1400" spc="-35" dirty="0">
                <a:solidFill>
                  <a:srgbClr val="000000"/>
                </a:solidFill>
                <a:latin typeface="Arial"/>
                <a:cs typeface="Arial"/>
              </a:rPr>
              <a:t> се </a:t>
            </a:r>
            <a:r>
              <a:rPr lang="ru-RU" sz="1400" spc="-35" dirty="0" err="1">
                <a:solidFill>
                  <a:srgbClr val="000000"/>
                </a:solidFill>
                <a:latin typeface="Arial"/>
                <a:cs typeface="Arial"/>
              </a:rPr>
              <a:t>използва</a:t>
            </a:r>
            <a:r>
              <a:rPr lang="ru-RU" sz="1400" spc="-35" dirty="0">
                <a:solidFill>
                  <a:srgbClr val="000000"/>
                </a:solidFill>
                <a:latin typeface="Arial"/>
                <a:cs typeface="Arial"/>
              </a:rPr>
              <a:t> </a:t>
            </a:r>
            <a:r>
              <a:rPr lang="ru-RU" sz="1400" spc="-35" dirty="0" err="1">
                <a:solidFill>
                  <a:srgbClr val="000000"/>
                </a:solidFill>
                <a:latin typeface="Arial"/>
                <a:cs typeface="Arial"/>
              </a:rPr>
              <a:t>като</a:t>
            </a:r>
            <a:r>
              <a:rPr lang="ru-RU" sz="1400" spc="-35" dirty="0">
                <a:solidFill>
                  <a:srgbClr val="000000"/>
                </a:solidFill>
                <a:latin typeface="Arial"/>
                <a:cs typeface="Arial"/>
              </a:rPr>
              <a:t> </a:t>
            </a:r>
            <a:r>
              <a:rPr lang="ru-RU" sz="1400" spc="-35" dirty="0" err="1">
                <a:solidFill>
                  <a:srgbClr val="000000"/>
                </a:solidFill>
                <a:latin typeface="Arial"/>
                <a:cs typeface="Arial"/>
              </a:rPr>
              <a:t>поздрав</a:t>
            </a:r>
            <a:r>
              <a:rPr lang="ru-RU" sz="1400" spc="-35" dirty="0">
                <a:solidFill>
                  <a:srgbClr val="000000"/>
                </a:solidFill>
                <a:latin typeface="Arial"/>
                <a:cs typeface="Arial"/>
              </a:rPr>
              <a:t> или </a:t>
            </a:r>
            <a:r>
              <a:rPr lang="ru-RU" sz="1400" spc="-35" dirty="0" err="1">
                <a:solidFill>
                  <a:srgbClr val="000000"/>
                </a:solidFill>
                <a:latin typeface="Arial"/>
                <a:cs typeface="Arial"/>
              </a:rPr>
              <a:t>сбогом</a:t>
            </a:r>
            <a:r>
              <a:rPr lang="ru-RU" sz="1400" spc="-35" dirty="0">
                <a:solidFill>
                  <a:srgbClr val="000000"/>
                </a:solidFill>
                <a:latin typeface="Arial"/>
                <a:cs typeface="Arial"/>
              </a:rPr>
              <a:t> </a:t>
            </a:r>
            <a:r>
              <a:rPr lang="ru-RU" sz="1400" spc="-35" dirty="0" err="1">
                <a:solidFill>
                  <a:srgbClr val="000000"/>
                </a:solidFill>
                <a:latin typeface="Arial"/>
                <a:cs typeface="Arial"/>
              </a:rPr>
              <a:t>със</a:t>
            </a:r>
            <a:r>
              <a:rPr lang="ru-RU" sz="1400" spc="-35" dirty="0">
                <a:solidFill>
                  <a:srgbClr val="000000"/>
                </a:solidFill>
                <a:latin typeface="Arial"/>
                <a:cs typeface="Arial"/>
              </a:rPr>
              <a:t> </a:t>
            </a:r>
            <a:r>
              <a:rPr lang="ru-RU" sz="1400" spc="-35" dirty="0" err="1">
                <a:solidFill>
                  <a:srgbClr val="000000"/>
                </a:solidFill>
                <a:latin typeface="Arial"/>
                <a:cs typeface="Arial"/>
              </a:rPr>
              <a:t>стиснати</a:t>
            </a:r>
            <a:r>
              <a:rPr lang="ru-RU" sz="1400" spc="-35" dirty="0">
                <a:solidFill>
                  <a:srgbClr val="000000"/>
                </a:solidFill>
                <a:latin typeface="Arial"/>
                <a:cs typeface="Arial"/>
              </a:rPr>
              <a:t> </a:t>
            </a:r>
            <a:r>
              <a:rPr lang="ru-RU" sz="1400" spc="-35" dirty="0" err="1">
                <a:solidFill>
                  <a:srgbClr val="000000"/>
                </a:solidFill>
                <a:latin typeface="Arial"/>
                <a:cs typeface="Arial"/>
              </a:rPr>
              <a:t>заедно</a:t>
            </a:r>
            <a:r>
              <a:rPr lang="ru-RU" sz="1400" spc="-35" dirty="0">
                <a:solidFill>
                  <a:srgbClr val="000000"/>
                </a:solidFill>
                <a:latin typeface="Arial"/>
                <a:cs typeface="Arial"/>
              </a:rPr>
              <a:t> </a:t>
            </a:r>
            <a:r>
              <a:rPr lang="ru-RU" sz="1400" spc="-35" dirty="0" err="1">
                <a:solidFill>
                  <a:srgbClr val="000000"/>
                </a:solidFill>
                <a:latin typeface="Arial"/>
                <a:cs typeface="Arial"/>
              </a:rPr>
              <a:t>ръце</a:t>
            </a:r>
            <a:r>
              <a:rPr lang="ru-RU" sz="1400" spc="-35" dirty="0">
                <a:solidFill>
                  <a:srgbClr val="000000"/>
                </a:solidFill>
                <a:latin typeface="Arial"/>
                <a:cs typeface="Arial"/>
              </a:rPr>
              <a:t> на </a:t>
            </a:r>
            <a:r>
              <a:rPr lang="ru-RU" sz="1400" spc="-35" dirty="0" err="1">
                <a:solidFill>
                  <a:srgbClr val="000000"/>
                </a:solidFill>
                <a:latin typeface="Arial"/>
                <a:cs typeface="Arial"/>
              </a:rPr>
              <a:t>гърдите</a:t>
            </a:r>
            <a:r>
              <a:rPr lang="ru-RU" sz="1400" spc="-35" dirty="0">
                <a:solidFill>
                  <a:srgbClr val="000000"/>
                </a:solidFill>
                <a:latin typeface="Arial"/>
                <a:cs typeface="Arial"/>
              </a:rPr>
              <a:t> </a:t>
            </a:r>
            <a:r>
              <a:rPr lang="ru-RU" sz="1400" spc="-35" dirty="0" smtClean="0">
                <a:solidFill>
                  <a:srgbClr val="000000"/>
                </a:solidFill>
                <a:latin typeface="Arial"/>
                <a:cs typeface="Arial"/>
              </a:rPr>
              <a:t> и </a:t>
            </a:r>
            <a:r>
              <a:rPr lang="ru-RU" sz="1400" spc="-35" dirty="0">
                <a:solidFill>
                  <a:srgbClr val="000000"/>
                </a:solidFill>
                <a:latin typeface="Arial"/>
                <a:cs typeface="Arial"/>
              </a:rPr>
              <a:t>лек поклон. </a:t>
            </a:r>
            <a:r>
              <a:rPr lang="ru-RU" sz="1400" spc="-35" dirty="0" smtClean="0">
                <a:solidFill>
                  <a:srgbClr val="000000"/>
                </a:solidFill>
                <a:latin typeface="Arial"/>
                <a:cs typeface="Arial"/>
              </a:rPr>
              <a:t/>
            </a:r>
            <a:br>
              <a:rPr lang="ru-RU" sz="1400" spc="-35" dirty="0" smtClean="0">
                <a:solidFill>
                  <a:srgbClr val="000000"/>
                </a:solidFill>
                <a:latin typeface="Arial"/>
                <a:cs typeface="Arial"/>
              </a:rPr>
            </a:br>
            <a:r>
              <a:rPr lang="ru-RU" sz="1400" spc="-35" dirty="0" smtClean="0">
                <a:solidFill>
                  <a:srgbClr val="000000"/>
                </a:solidFill>
                <a:latin typeface="Arial"/>
                <a:cs typeface="Arial"/>
              </a:rPr>
              <a:t>В </a:t>
            </a:r>
            <a:r>
              <a:rPr lang="ru-RU" sz="1400" spc="-35" dirty="0">
                <a:solidFill>
                  <a:srgbClr val="000000"/>
                </a:solidFill>
                <a:latin typeface="Arial"/>
                <a:cs typeface="Arial"/>
              </a:rPr>
              <a:t>духовен или йога контекст </a:t>
            </a:r>
            <a:r>
              <a:rPr lang="ru-RU" sz="1400" spc="-35" dirty="0" err="1">
                <a:solidFill>
                  <a:srgbClr val="000000"/>
                </a:solidFill>
                <a:latin typeface="Arial"/>
                <a:cs typeface="Arial"/>
              </a:rPr>
              <a:t>може</a:t>
            </a:r>
            <a:r>
              <a:rPr lang="ru-RU" sz="1400" spc="-35" dirty="0">
                <a:solidFill>
                  <a:srgbClr val="000000"/>
                </a:solidFill>
                <a:latin typeface="Arial"/>
                <a:cs typeface="Arial"/>
              </a:rPr>
              <a:t> да носи </a:t>
            </a:r>
            <a:r>
              <a:rPr lang="ru-RU" sz="1400" spc="-35" dirty="0" err="1">
                <a:solidFill>
                  <a:srgbClr val="000000"/>
                </a:solidFill>
                <a:latin typeface="Arial"/>
                <a:cs typeface="Arial"/>
              </a:rPr>
              <a:t>по-дълбоко</a:t>
            </a:r>
            <a:r>
              <a:rPr lang="ru-RU" sz="1400" spc="-35" dirty="0">
                <a:solidFill>
                  <a:srgbClr val="000000"/>
                </a:solidFill>
                <a:latin typeface="Arial"/>
                <a:cs typeface="Arial"/>
              </a:rPr>
              <a:t> значение – </a:t>
            </a:r>
            <a:r>
              <a:rPr lang="ru-RU" sz="1400" spc="-35" dirty="0" err="1">
                <a:solidFill>
                  <a:srgbClr val="000000"/>
                </a:solidFill>
                <a:latin typeface="Arial"/>
                <a:cs typeface="Arial"/>
              </a:rPr>
              <a:t>признаване</a:t>
            </a:r>
            <a:r>
              <a:rPr lang="ru-RU" sz="1400" spc="-35" dirty="0">
                <a:solidFill>
                  <a:srgbClr val="000000"/>
                </a:solidFill>
                <a:latin typeface="Arial"/>
                <a:cs typeface="Arial"/>
              </a:rPr>
              <a:t> на </a:t>
            </a:r>
            <a:r>
              <a:rPr lang="ru-RU" sz="1400" spc="-35" dirty="0" err="1" smtClean="0">
                <a:solidFill>
                  <a:srgbClr val="000000"/>
                </a:solidFill>
                <a:latin typeface="Arial"/>
                <a:cs typeface="Arial"/>
              </a:rPr>
              <a:t>душата</a:t>
            </a:r>
            <a:r>
              <a:rPr lang="ru-RU" sz="1400" spc="-35" dirty="0" smtClean="0">
                <a:solidFill>
                  <a:srgbClr val="000000"/>
                </a:solidFill>
                <a:latin typeface="Arial"/>
                <a:cs typeface="Arial"/>
              </a:rPr>
              <a:t> </a:t>
            </a:r>
            <a:r>
              <a:rPr lang="ru-RU" sz="1400" spc="-35" dirty="0">
                <a:solidFill>
                  <a:srgbClr val="000000"/>
                </a:solidFill>
                <a:latin typeface="Arial"/>
                <a:cs typeface="Arial"/>
              </a:rPr>
              <a:t>или </a:t>
            </a:r>
            <a:r>
              <a:rPr lang="ru-RU" sz="1400" spc="-35" dirty="0" err="1">
                <a:solidFill>
                  <a:srgbClr val="000000"/>
                </a:solidFill>
                <a:latin typeface="Arial"/>
                <a:cs typeface="Arial"/>
              </a:rPr>
              <a:t>божествената</a:t>
            </a:r>
            <a:r>
              <a:rPr lang="ru-RU" sz="1400" spc="-35" dirty="0">
                <a:solidFill>
                  <a:srgbClr val="000000"/>
                </a:solidFill>
                <a:latin typeface="Arial"/>
                <a:cs typeface="Arial"/>
              </a:rPr>
              <a:t> искра в друг </a:t>
            </a:r>
            <a:r>
              <a:rPr lang="ru-RU" sz="1400" spc="-35" dirty="0" err="1">
                <a:solidFill>
                  <a:srgbClr val="000000"/>
                </a:solidFill>
                <a:latin typeface="Arial"/>
                <a:cs typeface="Arial"/>
              </a:rPr>
              <a:t>човек</a:t>
            </a:r>
            <a:r>
              <a:rPr lang="ru-RU" sz="1400" spc="-35" dirty="0">
                <a:solidFill>
                  <a:srgbClr val="000000"/>
                </a:solidFill>
                <a:latin typeface="Arial"/>
                <a:cs typeface="Arial"/>
              </a:rPr>
              <a:t>.</a:t>
            </a:r>
            <a:endParaRPr sz="1200" dirty="0">
              <a:latin typeface="Tahoma"/>
              <a:cs typeface="Tahoma"/>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7369809" cy="4813300"/>
            <a:chOff x="0" y="0"/>
            <a:chExt cx="7369809" cy="4813300"/>
          </a:xfrm>
        </p:grpSpPr>
        <p:sp>
          <p:nvSpPr>
            <p:cNvPr id="3" name="object 3"/>
            <p:cNvSpPr/>
            <p:nvPr/>
          </p:nvSpPr>
          <p:spPr>
            <a:xfrm>
              <a:off x="0" y="0"/>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D2BA"/>
            </a:solidFill>
          </p:spPr>
          <p:txBody>
            <a:bodyPr wrap="square" lIns="0" tIns="0" rIns="0" bIns="0" rtlCol="0"/>
            <a:lstStyle/>
            <a:p>
              <a:endParaRPr/>
            </a:p>
          </p:txBody>
        </p:sp>
        <p:pic>
          <p:nvPicPr>
            <p:cNvPr id="4" name="object 4"/>
            <p:cNvPicPr/>
            <p:nvPr/>
          </p:nvPicPr>
          <p:blipFill>
            <a:blip r:embed="rId2" cstate="print"/>
            <a:stretch>
              <a:fillRect/>
            </a:stretch>
          </p:blipFill>
          <p:spPr>
            <a:xfrm>
              <a:off x="2091689" y="1313459"/>
              <a:ext cx="5278120" cy="3499611"/>
            </a:xfrm>
            <a:prstGeom prst="rect">
              <a:avLst/>
            </a:prstGeom>
          </p:spPr>
        </p:pic>
      </p:gr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6200" y="99755"/>
            <a:ext cx="9144000" cy="5143500"/>
            <a:chOff x="0" y="0"/>
            <a:chExt cx="9144000" cy="5143500"/>
          </a:xfrm>
        </p:grpSpPr>
        <p:sp>
          <p:nvSpPr>
            <p:cNvPr id="3" name="object 3"/>
            <p:cNvSpPr/>
            <p:nvPr/>
          </p:nvSpPr>
          <p:spPr>
            <a:xfrm>
              <a:off x="0" y="0"/>
              <a:ext cx="1333500" cy="1275080"/>
            </a:xfrm>
            <a:custGeom>
              <a:avLst/>
              <a:gdLst/>
              <a:ahLst/>
              <a:cxnLst/>
              <a:rect l="l" t="t" r="r" b="b"/>
              <a:pathLst>
                <a:path w="1333500" h="1275080">
                  <a:moveTo>
                    <a:pt x="1333500" y="0"/>
                  </a:moveTo>
                  <a:lnTo>
                    <a:pt x="0" y="0"/>
                  </a:lnTo>
                  <a:lnTo>
                    <a:pt x="0" y="1274699"/>
                  </a:lnTo>
                  <a:lnTo>
                    <a:pt x="1333500" y="1274699"/>
                  </a:lnTo>
                  <a:lnTo>
                    <a:pt x="1333500" y="0"/>
                  </a:lnTo>
                  <a:close/>
                </a:path>
              </a:pathLst>
            </a:custGeom>
            <a:solidFill>
              <a:srgbClr val="F38022"/>
            </a:solidFill>
          </p:spPr>
          <p:txBody>
            <a:bodyPr wrap="square" lIns="0" tIns="0" rIns="0" bIns="0" rtlCol="0"/>
            <a:lstStyle/>
            <a:p>
              <a:endParaRPr/>
            </a:p>
          </p:txBody>
        </p:sp>
        <p:sp>
          <p:nvSpPr>
            <p:cNvPr id="4" name="object 4"/>
            <p:cNvSpPr/>
            <p:nvPr/>
          </p:nvSpPr>
          <p:spPr>
            <a:xfrm>
              <a:off x="1333372" y="1274699"/>
              <a:ext cx="7810500" cy="3869054"/>
            </a:xfrm>
            <a:custGeom>
              <a:avLst/>
              <a:gdLst/>
              <a:ahLst/>
              <a:cxnLst/>
              <a:rect l="l" t="t" r="r" b="b"/>
              <a:pathLst>
                <a:path w="7810500" h="3869054">
                  <a:moveTo>
                    <a:pt x="7810500" y="0"/>
                  </a:moveTo>
                  <a:lnTo>
                    <a:pt x="0" y="0"/>
                  </a:lnTo>
                  <a:lnTo>
                    <a:pt x="0" y="3868801"/>
                  </a:lnTo>
                  <a:lnTo>
                    <a:pt x="7810500" y="3868801"/>
                  </a:lnTo>
                  <a:lnTo>
                    <a:pt x="7810500" y="0"/>
                  </a:lnTo>
                  <a:close/>
                </a:path>
              </a:pathLst>
            </a:custGeom>
            <a:solidFill>
              <a:srgbClr val="ECE8E2"/>
            </a:solidFill>
          </p:spPr>
          <p:txBody>
            <a:bodyPr wrap="square" lIns="0" tIns="0" rIns="0" bIns="0" rtlCol="0"/>
            <a:lstStyle/>
            <a:p>
              <a:endParaRPr/>
            </a:p>
          </p:txBody>
        </p:sp>
        <p:sp>
          <p:nvSpPr>
            <p:cNvPr id="5" name="object 5"/>
            <p:cNvSpPr/>
            <p:nvPr/>
          </p:nvSpPr>
          <p:spPr>
            <a:xfrm>
              <a:off x="1333500" y="0"/>
              <a:ext cx="7810500" cy="1275080"/>
            </a:xfrm>
            <a:custGeom>
              <a:avLst/>
              <a:gdLst/>
              <a:ahLst/>
              <a:cxnLst/>
              <a:rect l="l" t="t" r="r" b="b"/>
              <a:pathLst>
                <a:path w="7810500" h="1275080">
                  <a:moveTo>
                    <a:pt x="7810500" y="0"/>
                  </a:moveTo>
                  <a:lnTo>
                    <a:pt x="0" y="0"/>
                  </a:lnTo>
                  <a:lnTo>
                    <a:pt x="0" y="1274699"/>
                  </a:lnTo>
                  <a:lnTo>
                    <a:pt x="7810500" y="1274699"/>
                  </a:lnTo>
                  <a:lnTo>
                    <a:pt x="7810500" y="0"/>
                  </a:lnTo>
                  <a:close/>
                </a:path>
              </a:pathLst>
            </a:custGeom>
            <a:solidFill>
              <a:srgbClr val="ECD2BA"/>
            </a:solidFill>
          </p:spPr>
          <p:txBody>
            <a:bodyPr wrap="square" lIns="0" tIns="0" rIns="0" bIns="0" rtlCol="0"/>
            <a:lstStyle/>
            <a:p>
              <a:endParaRPr/>
            </a:p>
          </p:txBody>
        </p:sp>
      </p:grpSp>
      <p:sp>
        <p:nvSpPr>
          <p:cNvPr id="6" name="object 6"/>
          <p:cNvSpPr txBox="1">
            <a:spLocks noGrp="1"/>
          </p:cNvSpPr>
          <p:nvPr>
            <p:ph type="title"/>
          </p:nvPr>
        </p:nvSpPr>
        <p:spPr>
          <a:xfrm>
            <a:off x="3505200" y="546332"/>
            <a:ext cx="2891790" cy="406400"/>
          </a:xfrm>
          <a:prstGeom prst="rect">
            <a:avLst/>
          </a:prstGeom>
        </p:spPr>
        <p:txBody>
          <a:bodyPr vert="horz" wrap="square" lIns="0" tIns="12065" rIns="0" bIns="0" rtlCol="0">
            <a:spAutoFit/>
          </a:bodyPr>
          <a:lstStyle/>
          <a:p>
            <a:pPr marL="12700">
              <a:lnSpc>
                <a:spcPct val="100000"/>
              </a:lnSpc>
              <a:spcBef>
                <a:spcPts val="95"/>
              </a:spcBef>
            </a:pPr>
            <a:r>
              <a:rPr lang="bg-BG" spc="-10" dirty="0" smtClean="0">
                <a:solidFill>
                  <a:srgbClr val="F38022"/>
                </a:solidFill>
              </a:rPr>
              <a:t>ДИШАТЕ ЛИ </a:t>
            </a:r>
            <a:r>
              <a:rPr spc="-10" dirty="0" smtClean="0">
                <a:solidFill>
                  <a:srgbClr val="F38022"/>
                </a:solidFill>
              </a:rPr>
              <a:t>?</a:t>
            </a:r>
            <a:endParaRPr spc="-10" dirty="0">
              <a:solidFill>
                <a:srgbClr val="F38022"/>
              </a:solidFill>
            </a:endParaRPr>
          </a:p>
        </p:txBody>
      </p:sp>
      <p:sp>
        <p:nvSpPr>
          <p:cNvPr id="7" name="object 7"/>
          <p:cNvSpPr txBox="1"/>
          <p:nvPr/>
        </p:nvSpPr>
        <p:spPr>
          <a:xfrm>
            <a:off x="119820" y="307544"/>
            <a:ext cx="2337630" cy="936795"/>
          </a:xfrm>
          <a:prstGeom prst="rect">
            <a:avLst/>
          </a:prstGeom>
        </p:spPr>
        <p:txBody>
          <a:bodyPr vert="horz" wrap="square" lIns="0" tIns="13335" rIns="0" bIns="0" rtlCol="0">
            <a:spAutoFit/>
          </a:bodyPr>
          <a:lstStyle/>
          <a:p>
            <a:pPr marL="12700" marR="5080">
              <a:lnSpc>
                <a:spcPct val="100000"/>
              </a:lnSpc>
              <a:spcBef>
                <a:spcPts val="105"/>
              </a:spcBef>
            </a:pPr>
            <a:r>
              <a:rPr lang="ru-RU" sz="2000" b="1" spc="-25" dirty="0" smtClean="0">
                <a:solidFill>
                  <a:srgbClr val="00707C"/>
                </a:solidFill>
                <a:latin typeface="Tahoma"/>
                <a:cs typeface="Tahoma"/>
              </a:rPr>
              <a:t>Шест ползи за </a:t>
            </a:r>
            <a:r>
              <a:rPr lang="ru-RU" sz="2000" b="1" spc="-25" dirty="0" err="1" smtClean="0">
                <a:solidFill>
                  <a:srgbClr val="00707C"/>
                </a:solidFill>
                <a:latin typeface="Tahoma"/>
                <a:cs typeface="Tahoma"/>
              </a:rPr>
              <a:t>облекчаване</a:t>
            </a:r>
            <a:r>
              <a:rPr lang="ru-RU" sz="2000" b="1" spc="-25" dirty="0" smtClean="0">
                <a:solidFill>
                  <a:srgbClr val="00707C"/>
                </a:solidFill>
                <a:latin typeface="Tahoma"/>
                <a:cs typeface="Tahoma"/>
              </a:rPr>
              <a:t> на </a:t>
            </a:r>
            <a:r>
              <a:rPr lang="ru-RU" sz="2000" b="1" spc="-25" dirty="0" err="1" smtClean="0">
                <a:solidFill>
                  <a:srgbClr val="00707C"/>
                </a:solidFill>
                <a:latin typeface="Tahoma"/>
                <a:cs typeface="Tahoma"/>
              </a:rPr>
              <a:t>стреса</a:t>
            </a:r>
            <a:endParaRPr lang="en-US" sz="2000" b="1" spc="-25" dirty="0">
              <a:solidFill>
                <a:srgbClr val="00707C"/>
              </a:solidFill>
              <a:latin typeface="Tahoma"/>
              <a:cs typeface="Tahoma"/>
            </a:endParaRPr>
          </a:p>
        </p:txBody>
      </p:sp>
      <p:sp>
        <p:nvSpPr>
          <p:cNvPr id="8" name="object 8"/>
          <p:cNvSpPr txBox="1"/>
          <p:nvPr/>
        </p:nvSpPr>
        <p:spPr>
          <a:xfrm>
            <a:off x="1600200" y="1504950"/>
            <a:ext cx="7419340" cy="3370795"/>
          </a:xfrm>
          <a:prstGeom prst="rect">
            <a:avLst/>
          </a:prstGeom>
        </p:spPr>
        <p:txBody>
          <a:bodyPr vert="horz" wrap="square" lIns="0" tIns="13335" rIns="0" bIns="0" rtlCol="0">
            <a:spAutoFit/>
          </a:bodyPr>
          <a:lstStyle/>
          <a:p>
            <a:pPr marL="184150" indent="-171450">
              <a:lnSpc>
                <a:spcPct val="100000"/>
              </a:lnSpc>
              <a:spcBef>
                <a:spcPts val="105"/>
              </a:spcBef>
              <a:buClr>
                <a:srgbClr val="000000"/>
              </a:buClr>
              <a:buFont typeface="Arial" panose="020B0604020202020204" pitchFamily="34" charset="0"/>
              <a:buChar char="•"/>
              <a:tabLst>
                <a:tab pos="184785" algn="l"/>
              </a:tabLst>
            </a:pPr>
            <a:r>
              <a:rPr lang="ru-RU" sz="1100" b="1" spc="50" dirty="0" err="1" smtClean="0">
                <a:solidFill>
                  <a:srgbClr val="305778"/>
                </a:solidFill>
                <a:latin typeface="Tahoma"/>
                <a:cs typeface="Tahoma"/>
              </a:rPr>
              <a:t>Активира</a:t>
            </a:r>
            <a:r>
              <a:rPr lang="ru-RU" sz="1100" b="1" spc="50" dirty="0" smtClean="0">
                <a:solidFill>
                  <a:srgbClr val="305778"/>
                </a:solidFill>
                <a:latin typeface="Tahoma"/>
                <a:cs typeface="Tahoma"/>
              </a:rPr>
              <a:t> </a:t>
            </a:r>
            <a:r>
              <a:rPr lang="ru-RU" sz="1100" b="1" spc="50" dirty="0" err="1" smtClean="0">
                <a:solidFill>
                  <a:srgbClr val="305778"/>
                </a:solidFill>
                <a:latin typeface="Tahoma"/>
                <a:cs typeface="Tahoma"/>
              </a:rPr>
              <a:t>парасимпатиковата</a:t>
            </a:r>
            <a:r>
              <a:rPr lang="ru-RU" sz="1100" b="1" spc="50" dirty="0" smtClean="0">
                <a:solidFill>
                  <a:srgbClr val="305778"/>
                </a:solidFill>
                <a:latin typeface="Tahoma"/>
                <a:cs typeface="Tahoma"/>
              </a:rPr>
              <a:t> нервна система</a:t>
            </a:r>
          </a:p>
          <a:p>
            <a:pPr marL="184150" indent="-171450">
              <a:lnSpc>
                <a:spcPct val="100000"/>
              </a:lnSpc>
              <a:spcBef>
                <a:spcPts val="105"/>
              </a:spcBef>
              <a:buClr>
                <a:srgbClr val="000000"/>
              </a:buClr>
              <a:buFont typeface="Wingdings" panose="05000000000000000000" pitchFamily="2" charset="2"/>
              <a:buChar char="ü"/>
              <a:tabLst>
                <a:tab pos="184785" algn="l"/>
              </a:tabLst>
            </a:pPr>
            <a:r>
              <a:rPr lang="ru-RU" sz="1100" spc="50" dirty="0" err="1" smtClean="0">
                <a:solidFill>
                  <a:srgbClr val="305778"/>
                </a:solidFill>
                <a:latin typeface="Tahoma"/>
                <a:cs typeface="Tahoma"/>
              </a:rPr>
              <a:t>Дълбокото</a:t>
            </a:r>
            <a:r>
              <a:rPr lang="ru-RU" sz="1100" spc="50" dirty="0" smtClean="0">
                <a:solidFill>
                  <a:srgbClr val="305778"/>
                </a:solidFill>
                <a:latin typeface="Tahoma"/>
                <a:cs typeface="Tahoma"/>
              </a:rPr>
              <a:t> </a:t>
            </a:r>
            <a:r>
              <a:rPr lang="ru-RU" sz="1100" spc="50" dirty="0" err="1" smtClean="0">
                <a:solidFill>
                  <a:srgbClr val="305778"/>
                </a:solidFill>
                <a:latin typeface="Tahoma"/>
                <a:cs typeface="Tahoma"/>
              </a:rPr>
              <a:t>дишане</a:t>
            </a:r>
            <a:r>
              <a:rPr lang="ru-RU" sz="1100" spc="50" dirty="0" smtClean="0">
                <a:solidFill>
                  <a:srgbClr val="305778"/>
                </a:solidFill>
                <a:latin typeface="Tahoma"/>
                <a:cs typeface="Tahoma"/>
              </a:rPr>
              <a:t> </a:t>
            </a:r>
            <a:r>
              <a:rPr lang="ru-RU" sz="1100" spc="50" dirty="0" err="1" smtClean="0">
                <a:solidFill>
                  <a:srgbClr val="305778"/>
                </a:solidFill>
                <a:latin typeface="Tahoma"/>
                <a:cs typeface="Tahoma"/>
              </a:rPr>
              <a:t>сигнализира</a:t>
            </a:r>
            <a:r>
              <a:rPr lang="ru-RU" sz="1100" spc="50" dirty="0" smtClean="0">
                <a:solidFill>
                  <a:srgbClr val="305778"/>
                </a:solidFill>
                <a:latin typeface="Tahoma"/>
                <a:cs typeface="Tahoma"/>
              </a:rPr>
              <a:t> на </a:t>
            </a:r>
            <a:r>
              <a:rPr lang="ru-RU" sz="1100" spc="50" dirty="0" err="1" smtClean="0">
                <a:solidFill>
                  <a:srgbClr val="305778"/>
                </a:solidFill>
                <a:latin typeface="Tahoma"/>
                <a:cs typeface="Tahoma"/>
              </a:rPr>
              <a:t>тялото</a:t>
            </a:r>
            <a:r>
              <a:rPr lang="ru-RU" sz="1100" spc="50" dirty="0" smtClean="0">
                <a:solidFill>
                  <a:srgbClr val="305778"/>
                </a:solidFill>
                <a:latin typeface="Tahoma"/>
                <a:cs typeface="Tahoma"/>
              </a:rPr>
              <a:t> да </a:t>
            </a:r>
            <a:r>
              <a:rPr lang="ru-RU" sz="1100" spc="50" dirty="0" err="1" smtClean="0">
                <a:solidFill>
                  <a:srgbClr val="305778"/>
                </a:solidFill>
                <a:latin typeface="Tahoma"/>
                <a:cs typeface="Tahoma"/>
              </a:rPr>
              <a:t>премине</a:t>
            </a:r>
            <a:r>
              <a:rPr lang="ru-RU" sz="1100" spc="50" dirty="0" smtClean="0">
                <a:solidFill>
                  <a:srgbClr val="305778"/>
                </a:solidFill>
                <a:latin typeface="Tahoma"/>
                <a:cs typeface="Tahoma"/>
              </a:rPr>
              <a:t> от режим „</a:t>
            </a:r>
            <a:r>
              <a:rPr lang="ru-RU" sz="1100" spc="50" dirty="0" err="1" smtClean="0">
                <a:solidFill>
                  <a:srgbClr val="305778"/>
                </a:solidFill>
                <a:latin typeface="Tahoma"/>
                <a:cs typeface="Tahoma"/>
              </a:rPr>
              <a:t>борба</a:t>
            </a:r>
            <a:r>
              <a:rPr lang="ru-RU" sz="1100" spc="50" dirty="0" smtClean="0">
                <a:solidFill>
                  <a:srgbClr val="305778"/>
                </a:solidFill>
                <a:latin typeface="Tahoma"/>
                <a:cs typeface="Tahoma"/>
              </a:rPr>
              <a:t> или </a:t>
            </a:r>
            <a:r>
              <a:rPr lang="ru-RU" sz="1100" spc="50" dirty="0" err="1" smtClean="0">
                <a:solidFill>
                  <a:srgbClr val="305778"/>
                </a:solidFill>
                <a:latin typeface="Tahoma"/>
                <a:cs typeface="Tahoma"/>
              </a:rPr>
              <a:t>бягство</a:t>
            </a:r>
            <a:r>
              <a:rPr lang="ru-RU" sz="1100" spc="50" dirty="0" smtClean="0">
                <a:solidFill>
                  <a:srgbClr val="305778"/>
                </a:solidFill>
                <a:latin typeface="Tahoma"/>
                <a:cs typeface="Tahoma"/>
              </a:rPr>
              <a:t>“ (</a:t>
            </a:r>
            <a:r>
              <a:rPr lang="ru-RU" sz="1100" spc="50" dirty="0" err="1" smtClean="0">
                <a:solidFill>
                  <a:srgbClr val="305778"/>
                </a:solidFill>
                <a:latin typeface="Tahoma"/>
                <a:cs typeface="Tahoma"/>
              </a:rPr>
              <a:t>симпатикова</a:t>
            </a:r>
            <a:r>
              <a:rPr lang="ru-RU" sz="1100" spc="50" dirty="0" smtClean="0">
                <a:solidFill>
                  <a:srgbClr val="305778"/>
                </a:solidFill>
                <a:latin typeface="Tahoma"/>
                <a:cs typeface="Tahoma"/>
              </a:rPr>
              <a:t> нервна система) </a:t>
            </a:r>
            <a:r>
              <a:rPr lang="ru-RU" sz="1100" spc="50" dirty="0" err="1" smtClean="0">
                <a:solidFill>
                  <a:srgbClr val="305778"/>
                </a:solidFill>
                <a:latin typeface="Tahoma"/>
                <a:cs typeface="Tahoma"/>
              </a:rPr>
              <a:t>към</a:t>
            </a:r>
            <a:r>
              <a:rPr lang="ru-RU" sz="1100" spc="50" dirty="0" smtClean="0">
                <a:solidFill>
                  <a:srgbClr val="305778"/>
                </a:solidFill>
                <a:latin typeface="Tahoma"/>
                <a:cs typeface="Tahoma"/>
              </a:rPr>
              <a:t> режим „</a:t>
            </a:r>
            <a:r>
              <a:rPr lang="ru-RU" sz="1100" spc="50" dirty="0" err="1" smtClean="0">
                <a:solidFill>
                  <a:srgbClr val="305778"/>
                </a:solidFill>
                <a:latin typeface="Tahoma"/>
                <a:cs typeface="Tahoma"/>
              </a:rPr>
              <a:t>почивка</a:t>
            </a:r>
            <a:r>
              <a:rPr lang="ru-RU" sz="1100" spc="50" dirty="0" smtClean="0">
                <a:solidFill>
                  <a:srgbClr val="305778"/>
                </a:solidFill>
                <a:latin typeface="Tahoma"/>
                <a:cs typeface="Tahoma"/>
              </a:rPr>
              <a:t> и </a:t>
            </a:r>
            <a:r>
              <a:rPr lang="ru-RU" sz="1100" spc="50" dirty="0" err="1" smtClean="0">
                <a:solidFill>
                  <a:srgbClr val="305778"/>
                </a:solidFill>
                <a:latin typeface="Tahoma"/>
                <a:cs typeface="Tahoma"/>
              </a:rPr>
              <a:t>храносмилане</a:t>
            </a:r>
            <a:r>
              <a:rPr lang="ru-RU" sz="1100" spc="50" dirty="0" smtClean="0">
                <a:solidFill>
                  <a:srgbClr val="305778"/>
                </a:solidFill>
                <a:latin typeface="Tahoma"/>
                <a:cs typeface="Tahoma"/>
              </a:rPr>
              <a:t>“ (</a:t>
            </a:r>
            <a:r>
              <a:rPr lang="ru-RU" sz="1100" spc="50" dirty="0" err="1" smtClean="0">
                <a:solidFill>
                  <a:srgbClr val="305778"/>
                </a:solidFill>
                <a:latin typeface="Tahoma"/>
                <a:cs typeface="Tahoma"/>
              </a:rPr>
              <a:t>парасимпатикова</a:t>
            </a:r>
            <a:r>
              <a:rPr lang="ru-RU" sz="1100" spc="50" dirty="0" smtClean="0">
                <a:solidFill>
                  <a:srgbClr val="305778"/>
                </a:solidFill>
                <a:latin typeface="Tahoma"/>
                <a:cs typeface="Tahoma"/>
              </a:rPr>
              <a:t> нервна система). </a:t>
            </a:r>
            <a:r>
              <a:rPr lang="ru-RU" sz="1100" spc="50" dirty="0" err="1" smtClean="0">
                <a:solidFill>
                  <a:srgbClr val="305778"/>
                </a:solidFill>
                <a:latin typeface="Tahoma"/>
                <a:cs typeface="Tahoma"/>
              </a:rPr>
              <a:t>Това</a:t>
            </a:r>
            <a:r>
              <a:rPr lang="ru-RU" sz="1100" spc="50" dirty="0" smtClean="0">
                <a:solidFill>
                  <a:srgbClr val="305778"/>
                </a:solidFill>
                <a:latin typeface="Tahoma"/>
                <a:cs typeface="Tahoma"/>
              </a:rPr>
              <a:t> </a:t>
            </a:r>
            <a:r>
              <a:rPr lang="ru-RU" sz="1100" spc="50" dirty="0" err="1" smtClean="0">
                <a:solidFill>
                  <a:srgbClr val="305778"/>
                </a:solidFill>
                <a:latin typeface="Tahoma"/>
                <a:cs typeface="Tahoma"/>
              </a:rPr>
              <a:t>понижава</a:t>
            </a:r>
            <a:r>
              <a:rPr lang="ru-RU" sz="1100" spc="50" dirty="0" smtClean="0">
                <a:solidFill>
                  <a:srgbClr val="305778"/>
                </a:solidFill>
                <a:latin typeface="Tahoma"/>
                <a:cs typeface="Tahoma"/>
              </a:rPr>
              <a:t> </a:t>
            </a:r>
            <a:r>
              <a:rPr lang="ru-RU" sz="1100" spc="50" dirty="0" err="1" smtClean="0">
                <a:solidFill>
                  <a:srgbClr val="305778"/>
                </a:solidFill>
                <a:latin typeface="Tahoma"/>
                <a:cs typeface="Tahoma"/>
              </a:rPr>
              <a:t>сърдечната</a:t>
            </a:r>
            <a:r>
              <a:rPr lang="ru-RU" sz="1100" spc="50" dirty="0" smtClean="0">
                <a:solidFill>
                  <a:srgbClr val="305778"/>
                </a:solidFill>
                <a:latin typeface="Tahoma"/>
                <a:cs typeface="Tahoma"/>
              </a:rPr>
              <a:t> </a:t>
            </a:r>
            <a:r>
              <a:rPr lang="ru-RU" sz="1100" spc="50" dirty="0" err="1" smtClean="0">
                <a:solidFill>
                  <a:srgbClr val="305778"/>
                </a:solidFill>
                <a:latin typeface="Tahoma"/>
                <a:cs typeface="Tahoma"/>
              </a:rPr>
              <a:t>честота</a:t>
            </a:r>
            <a:r>
              <a:rPr lang="ru-RU" sz="1100" spc="50" dirty="0" smtClean="0">
                <a:solidFill>
                  <a:srgbClr val="305778"/>
                </a:solidFill>
                <a:latin typeface="Tahoma"/>
                <a:cs typeface="Tahoma"/>
              </a:rPr>
              <a:t>, </a:t>
            </a:r>
            <a:r>
              <a:rPr lang="ru-RU" sz="1100" spc="50" dirty="0" err="1" smtClean="0">
                <a:solidFill>
                  <a:srgbClr val="305778"/>
                </a:solidFill>
                <a:latin typeface="Tahoma"/>
                <a:cs typeface="Tahoma"/>
              </a:rPr>
              <a:t>намалява</a:t>
            </a:r>
            <a:r>
              <a:rPr lang="ru-RU" sz="1100" spc="50" dirty="0" smtClean="0">
                <a:solidFill>
                  <a:srgbClr val="305778"/>
                </a:solidFill>
                <a:latin typeface="Tahoma"/>
                <a:cs typeface="Tahoma"/>
              </a:rPr>
              <a:t> </a:t>
            </a:r>
            <a:r>
              <a:rPr lang="ru-RU" sz="1100" spc="50" dirty="0" err="1" smtClean="0">
                <a:solidFill>
                  <a:srgbClr val="305778"/>
                </a:solidFill>
                <a:latin typeface="Tahoma"/>
                <a:cs typeface="Tahoma"/>
              </a:rPr>
              <a:t>кръвното</a:t>
            </a:r>
            <a:r>
              <a:rPr lang="ru-RU" sz="1100" spc="50" dirty="0" smtClean="0">
                <a:solidFill>
                  <a:srgbClr val="305778"/>
                </a:solidFill>
                <a:latin typeface="Tahoma"/>
                <a:cs typeface="Tahoma"/>
              </a:rPr>
              <a:t> </a:t>
            </a:r>
            <a:r>
              <a:rPr lang="ru-RU" sz="1100" spc="50" dirty="0" err="1" smtClean="0">
                <a:solidFill>
                  <a:srgbClr val="305778"/>
                </a:solidFill>
                <a:latin typeface="Tahoma"/>
                <a:cs typeface="Tahoma"/>
              </a:rPr>
              <a:t>налягане</a:t>
            </a:r>
            <a:r>
              <a:rPr lang="ru-RU" sz="1100" spc="50" dirty="0" smtClean="0">
                <a:solidFill>
                  <a:srgbClr val="305778"/>
                </a:solidFill>
                <a:latin typeface="Tahoma"/>
                <a:cs typeface="Tahoma"/>
              </a:rPr>
              <a:t> и </a:t>
            </a:r>
            <a:r>
              <a:rPr lang="ru-RU" sz="1100" spc="50" dirty="0" err="1" smtClean="0">
                <a:solidFill>
                  <a:srgbClr val="305778"/>
                </a:solidFill>
                <a:latin typeface="Tahoma"/>
                <a:cs typeface="Tahoma"/>
              </a:rPr>
              <a:t>създава</a:t>
            </a:r>
            <a:r>
              <a:rPr lang="ru-RU" sz="1100" spc="50" dirty="0" smtClean="0">
                <a:solidFill>
                  <a:srgbClr val="305778"/>
                </a:solidFill>
                <a:latin typeface="Tahoma"/>
                <a:cs typeface="Tahoma"/>
              </a:rPr>
              <a:t> </a:t>
            </a:r>
            <a:r>
              <a:rPr lang="ru-RU" sz="1100" spc="50" dirty="0" err="1" smtClean="0">
                <a:solidFill>
                  <a:srgbClr val="305778"/>
                </a:solidFill>
                <a:latin typeface="Tahoma"/>
                <a:cs typeface="Tahoma"/>
              </a:rPr>
              <a:t>усещане</a:t>
            </a:r>
            <a:r>
              <a:rPr lang="ru-RU" sz="1100" spc="50" dirty="0" smtClean="0">
                <a:solidFill>
                  <a:srgbClr val="305778"/>
                </a:solidFill>
                <a:latin typeface="Tahoma"/>
                <a:cs typeface="Tahoma"/>
              </a:rPr>
              <a:t> за спокойствие;</a:t>
            </a:r>
          </a:p>
          <a:p>
            <a:pPr marL="184150" marR="0" lvl="0" indent="-171450" defTabSz="914400" eaLnBrk="1" fontAlgn="auto" latinLnBrk="0" hangingPunct="1">
              <a:lnSpc>
                <a:spcPct val="100000"/>
              </a:lnSpc>
              <a:spcBef>
                <a:spcPts val="100"/>
              </a:spcBef>
              <a:spcAft>
                <a:spcPts val="0"/>
              </a:spcAft>
              <a:buClr>
                <a:srgbClr val="000000"/>
              </a:buClr>
              <a:buSzTx/>
              <a:buFont typeface="Arial" panose="020B0604020202020204" pitchFamily="34" charset="0"/>
              <a:buChar char="•"/>
              <a:tabLst>
                <a:tab pos="184785" algn="l"/>
              </a:tabLst>
              <a:defRPr/>
            </a:pPr>
            <a:r>
              <a:rPr kumimoji="0" lang="ru-RU" sz="1100" b="1" i="0" u="none" strike="noStrike" kern="0" cap="none" spc="0" normalizeH="0" baseline="0" noProof="0" dirty="0" smtClean="0">
                <a:ln>
                  <a:noFill/>
                </a:ln>
                <a:solidFill>
                  <a:srgbClr val="305778"/>
                </a:solidFill>
                <a:effectLst/>
                <a:uLnTx/>
                <a:uFillTx/>
                <a:latin typeface="Tahoma"/>
                <a:cs typeface="Tahoma"/>
              </a:rPr>
              <a:t>Подобрява притока на кислород </a:t>
            </a:r>
            <a:r>
              <a:rPr kumimoji="0" lang="ru-RU" sz="1100" b="1" i="0" u="none" strike="noStrike" kern="0" cap="none" spc="0" normalizeH="0" baseline="0" noProof="0" dirty="0" err="1" smtClean="0">
                <a:ln>
                  <a:noFill/>
                </a:ln>
                <a:solidFill>
                  <a:srgbClr val="305778"/>
                </a:solidFill>
                <a:effectLst/>
                <a:uLnTx/>
                <a:uFillTx/>
                <a:latin typeface="Tahoma"/>
                <a:cs typeface="Tahoma"/>
              </a:rPr>
              <a:t>към</a:t>
            </a:r>
            <a:r>
              <a:rPr kumimoji="0" lang="ru-RU" sz="1100" b="1" i="0" u="none" strike="noStrike" kern="0" cap="none" spc="0" normalizeH="0" baseline="0" noProof="0" dirty="0" smtClean="0">
                <a:ln>
                  <a:noFill/>
                </a:ln>
                <a:solidFill>
                  <a:srgbClr val="305778"/>
                </a:solidFill>
                <a:effectLst/>
                <a:uLnTx/>
                <a:uFillTx/>
                <a:latin typeface="Tahoma"/>
                <a:cs typeface="Tahoma"/>
              </a:rPr>
              <a:t> мозъка</a:t>
            </a:r>
          </a:p>
          <a:p>
            <a:pPr marL="184150" marR="0" lvl="0" indent="-171450" defTabSz="914400" eaLnBrk="1" fontAlgn="auto" latinLnBrk="0" hangingPunct="1">
              <a:lnSpc>
                <a:spcPct val="100000"/>
              </a:lnSpc>
              <a:spcBef>
                <a:spcPts val="100"/>
              </a:spcBef>
              <a:spcAft>
                <a:spcPts val="0"/>
              </a:spcAft>
              <a:buClr>
                <a:srgbClr val="000000"/>
              </a:buClr>
              <a:buSzTx/>
              <a:buFont typeface="Wingdings" panose="05000000000000000000" pitchFamily="2" charset="2"/>
              <a:buChar char="ü"/>
              <a:tabLst>
                <a:tab pos="184785" algn="l"/>
              </a:tabLst>
              <a:defRPr/>
            </a:pPr>
            <a:r>
              <a:rPr kumimoji="0" lang="ru-RU" sz="1100" b="0" i="0" u="none" strike="noStrike" kern="0" cap="none" spc="0" normalizeH="0" baseline="0" noProof="0" dirty="0" err="1" smtClean="0">
                <a:ln>
                  <a:noFill/>
                </a:ln>
                <a:solidFill>
                  <a:srgbClr val="305778"/>
                </a:solidFill>
                <a:effectLst/>
                <a:uLnTx/>
                <a:uFillTx/>
                <a:latin typeface="Tahoma"/>
                <a:cs typeface="Tahoma"/>
              </a:rPr>
              <a:t>Правилното</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дишане</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подобрява</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доставянето</a:t>
            </a:r>
            <a:r>
              <a:rPr kumimoji="0" lang="ru-RU" sz="1100" b="0" i="0" u="none" strike="noStrike" kern="0" cap="none" spc="0" normalizeH="0" baseline="0" noProof="0" dirty="0" smtClean="0">
                <a:ln>
                  <a:noFill/>
                </a:ln>
                <a:solidFill>
                  <a:srgbClr val="305778"/>
                </a:solidFill>
                <a:effectLst/>
                <a:uLnTx/>
                <a:uFillTx/>
                <a:latin typeface="Tahoma"/>
                <a:cs typeface="Tahoma"/>
              </a:rPr>
              <a:t> на кислород, </a:t>
            </a:r>
            <a:r>
              <a:rPr kumimoji="0" lang="ru-RU" sz="1100" b="0" i="0" u="none" strike="noStrike" kern="0" cap="none" spc="0" normalizeH="0" baseline="0" noProof="0" dirty="0" err="1" smtClean="0">
                <a:ln>
                  <a:noFill/>
                </a:ln>
                <a:solidFill>
                  <a:srgbClr val="305778"/>
                </a:solidFill>
                <a:effectLst/>
                <a:uLnTx/>
                <a:uFillTx/>
                <a:latin typeface="Tahoma"/>
                <a:cs typeface="Tahoma"/>
              </a:rPr>
              <a:t>което</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помага</a:t>
            </a:r>
            <a:r>
              <a:rPr kumimoji="0" lang="ru-RU" sz="1100" b="0" i="0" u="none" strike="noStrike" kern="0" cap="none" spc="0" normalizeH="0" baseline="0" noProof="0" dirty="0" smtClean="0">
                <a:ln>
                  <a:noFill/>
                </a:ln>
                <a:solidFill>
                  <a:srgbClr val="305778"/>
                </a:solidFill>
                <a:effectLst/>
                <a:uLnTx/>
                <a:uFillTx/>
                <a:latin typeface="Tahoma"/>
                <a:cs typeface="Tahoma"/>
              </a:rPr>
              <a:t> за ясно </a:t>
            </a:r>
            <a:r>
              <a:rPr kumimoji="0" lang="ru-RU" sz="1100" b="0" i="0" u="none" strike="noStrike" kern="0" cap="none" spc="0" normalizeH="0" baseline="0" noProof="0" dirty="0" err="1" smtClean="0">
                <a:ln>
                  <a:noFill/>
                </a:ln>
                <a:solidFill>
                  <a:srgbClr val="305778"/>
                </a:solidFill>
                <a:effectLst/>
                <a:uLnTx/>
                <a:uFillTx/>
                <a:latin typeface="Tahoma"/>
                <a:cs typeface="Tahoma"/>
              </a:rPr>
              <a:t>мислене</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по-добро</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вземане</a:t>
            </a:r>
            <a:r>
              <a:rPr kumimoji="0" lang="ru-RU" sz="1100" b="0" i="0" u="none" strike="noStrike" kern="0" cap="none" spc="0" normalizeH="0" baseline="0" noProof="0" dirty="0" smtClean="0">
                <a:ln>
                  <a:noFill/>
                </a:ln>
                <a:solidFill>
                  <a:srgbClr val="305778"/>
                </a:solidFill>
                <a:effectLst/>
                <a:uLnTx/>
                <a:uFillTx/>
                <a:latin typeface="Tahoma"/>
                <a:cs typeface="Tahoma"/>
              </a:rPr>
              <a:t> на решения и </a:t>
            </a:r>
            <a:r>
              <a:rPr kumimoji="0" lang="ru-RU" sz="1100" b="0" i="0" u="none" strike="noStrike" kern="0" cap="none" spc="0" normalizeH="0" baseline="0" noProof="0" dirty="0" err="1" smtClean="0">
                <a:ln>
                  <a:noFill/>
                </a:ln>
                <a:solidFill>
                  <a:srgbClr val="305778"/>
                </a:solidFill>
                <a:effectLst/>
                <a:uLnTx/>
                <a:uFillTx/>
                <a:latin typeface="Tahoma"/>
                <a:cs typeface="Tahoma"/>
              </a:rPr>
              <a:t>емоционален</a:t>
            </a:r>
            <a:r>
              <a:rPr kumimoji="0" lang="ru-RU" sz="1100" b="0" i="0" u="none" strike="noStrike" kern="0" cap="none" spc="0" normalizeH="0" baseline="0" noProof="0" dirty="0" smtClean="0">
                <a:ln>
                  <a:noFill/>
                </a:ln>
                <a:solidFill>
                  <a:srgbClr val="305778"/>
                </a:solidFill>
                <a:effectLst/>
                <a:uLnTx/>
                <a:uFillTx/>
                <a:latin typeface="Tahoma"/>
                <a:cs typeface="Tahoma"/>
              </a:rPr>
              <a:t> баланс </a:t>
            </a:r>
          </a:p>
          <a:p>
            <a:pPr marL="184150" marR="0" lvl="0" indent="-171450" defTabSz="914400" eaLnBrk="1" fontAlgn="auto" latinLnBrk="0" hangingPunct="1">
              <a:lnSpc>
                <a:spcPct val="100000"/>
              </a:lnSpc>
              <a:spcBef>
                <a:spcPts val="100"/>
              </a:spcBef>
              <a:spcAft>
                <a:spcPts val="0"/>
              </a:spcAft>
              <a:buClr>
                <a:srgbClr val="000000"/>
              </a:buClr>
              <a:buSzTx/>
              <a:buFont typeface="Arial" panose="020B0604020202020204" pitchFamily="34" charset="0"/>
              <a:buChar char="•"/>
              <a:tabLst>
                <a:tab pos="184785" algn="l"/>
              </a:tabLst>
              <a:defRPr/>
            </a:pPr>
            <a:r>
              <a:rPr kumimoji="0" lang="ru-RU" sz="1100" b="0" i="0" u="none" strike="noStrike" kern="0" cap="none" spc="0" normalizeH="0" baseline="0" noProof="0" dirty="0" smtClean="0">
                <a:ln>
                  <a:noFill/>
                </a:ln>
                <a:solidFill>
                  <a:srgbClr val="305778"/>
                </a:solidFill>
                <a:effectLst/>
                <a:uLnTx/>
                <a:uFillTx/>
                <a:latin typeface="Tahoma"/>
                <a:cs typeface="Tahoma"/>
              </a:rPr>
              <a:t>Намалява </a:t>
            </a:r>
            <a:r>
              <a:rPr kumimoji="0" lang="ru-RU" sz="1100" b="0" i="0" u="none" strike="noStrike" kern="0" cap="none" spc="0" normalizeH="0" baseline="0" noProof="0" dirty="0" err="1" smtClean="0">
                <a:ln>
                  <a:noFill/>
                </a:ln>
                <a:solidFill>
                  <a:srgbClr val="305778"/>
                </a:solidFill>
                <a:effectLst/>
                <a:uLnTx/>
                <a:uFillTx/>
                <a:latin typeface="Tahoma"/>
                <a:cs typeface="Tahoma"/>
              </a:rPr>
              <a:t>нивата</a:t>
            </a:r>
            <a:r>
              <a:rPr kumimoji="0" lang="ru-RU" sz="1100" b="0" i="0" u="none" strike="noStrike" kern="0" cap="none" spc="0" normalizeH="0" baseline="0" noProof="0" dirty="0" smtClean="0">
                <a:ln>
                  <a:noFill/>
                </a:ln>
                <a:solidFill>
                  <a:srgbClr val="305778"/>
                </a:solidFill>
                <a:effectLst/>
                <a:uLnTx/>
                <a:uFillTx/>
                <a:latin typeface="Tahoma"/>
                <a:cs typeface="Tahoma"/>
              </a:rPr>
              <a:t> на кортизол (</a:t>
            </a:r>
            <a:r>
              <a:rPr kumimoji="0" lang="ru-RU" sz="1100" b="0" i="0" u="none" strike="noStrike" kern="0" cap="none" spc="0" normalizeH="0" baseline="0" noProof="0" dirty="0" err="1" smtClean="0">
                <a:ln>
                  <a:noFill/>
                </a:ln>
                <a:solidFill>
                  <a:srgbClr val="305778"/>
                </a:solidFill>
                <a:effectLst/>
                <a:uLnTx/>
                <a:uFillTx/>
                <a:latin typeface="Tahoma"/>
                <a:cs typeface="Tahoma"/>
              </a:rPr>
              <a:t>хормон</a:t>
            </a:r>
            <a:r>
              <a:rPr kumimoji="0" lang="ru-RU" sz="1100" b="0" i="0" u="none" strike="noStrike" kern="0" cap="none" spc="0" normalizeH="0" baseline="0" noProof="0" dirty="0" smtClean="0">
                <a:ln>
                  <a:noFill/>
                </a:ln>
                <a:solidFill>
                  <a:srgbClr val="305778"/>
                </a:solidFill>
                <a:effectLst/>
                <a:uLnTx/>
                <a:uFillTx/>
                <a:latin typeface="Tahoma"/>
                <a:cs typeface="Tahoma"/>
              </a:rPr>
              <a:t> на </a:t>
            </a:r>
            <a:r>
              <a:rPr kumimoji="0" lang="ru-RU" sz="1100" b="0" i="0" u="none" strike="noStrike" kern="0" cap="none" spc="0" normalizeH="0" baseline="0" noProof="0" dirty="0" err="1" smtClean="0">
                <a:ln>
                  <a:noFill/>
                </a:ln>
                <a:solidFill>
                  <a:srgbClr val="305778"/>
                </a:solidFill>
                <a:effectLst/>
                <a:uLnTx/>
                <a:uFillTx/>
                <a:latin typeface="Tahoma"/>
                <a:cs typeface="Tahoma"/>
              </a:rPr>
              <a:t>стреса</a:t>
            </a:r>
            <a:r>
              <a:rPr kumimoji="0" lang="ru-RU" sz="1100" b="0" i="0" u="none" strike="noStrike" kern="0" cap="none" spc="0" normalizeH="0" baseline="0" noProof="0" dirty="0" smtClean="0">
                <a:ln>
                  <a:noFill/>
                </a:ln>
                <a:solidFill>
                  <a:srgbClr val="305778"/>
                </a:solidFill>
                <a:effectLst/>
                <a:uLnTx/>
                <a:uFillTx/>
                <a:latin typeface="Tahoma"/>
                <a:cs typeface="Tahoma"/>
              </a:rPr>
              <a:t>)</a:t>
            </a:r>
          </a:p>
          <a:p>
            <a:pPr marL="184150" marR="0" lvl="0" indent="-171450" defTabSz="914400" eaLnBrk="1" fontAlgn="auto" latinLnBrk="0" hangingPunct="1">
              <a:lnSpc>
                <a:spcPct val="100000"/>
              </a:lnSpc>
              <a:spcBef>
                <a:spcPts val="100"/>
              </a:spcBef>
              <a:spcAft>
                <a:spcPts val="0"/>
              </a:spcAft>
              <a:buClr>
                <a:srgbClr val="000000"/>
              </a:buClr>
              <a:buSzTx/>
              <a:buFont typeface="Wingdings" panose="05000000000000000000" pitchFamily="2" charset="2"/>
              <a:buChar char="ü"/>
              <a:tabLst>
                <a:tab pos="184785" algn="l"/>
              </a:tabLst>
              <a:defRPr/>
            </a:pPr>
            <a:r>
              <a:rPr kumimoji="0" lang="ru-RU" sz="1100" b="0" i="0" u="none" strike="noStrike" kern="0" cap="none" spc="0" normalizeH="0" baseline="0" noProof="0" dirty="0" err="1" smtClean="0">
                <a:ln>
                  <a:noFill/>
                </a:ln>
                <a:solidFill>
                  <a:srgbClr val="305778"/>
                </a:solidFill>
                <a:effectLst/>
                <a:uLnTx/>
                <a:uFillTx/>
                <a:latin typeface="Tahoma"/>
                <a:cs typeface="Tahoma"/>
              </a:rPr>
              <a:t>Бавното</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контролирано</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дишане</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намалява</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производството</a:t>
            </a:r>
            <a:r>
              <a:rPr kumimoji="0" lang="ru-RU" sz="1100" b="0" i="0" u="none" strike="noStrike" kern="0" cap="none" spc="0" normalizeH="0" baseline="0" noProof="0" dirty="0" smtClean="0">
                <a:ln>
                  <a:noFill/>
                </a:ln>
                <a:solidFill>
                  <a:srgbClr val="305778"/>
                </a:solidFill>
                <a:effectLst/>
                <a:uLnTx/>
                <a:uFillTx/>
                <a:latin typeface="Tahoma"/>
                <a:cs typeface="Tahoma"/>
              </a:rPr>
              <a:t> на кортизол, </a:t>
            </a:r>
            <a:r>
              <a:rPr kumimoji="0" lang="ru-RU" sz="1100" b="0" i="0" u="none" strike="noStrike" kern="0" cap="none" spc="0" normalizeH="0" baseline="0" noProof="0" dirty="0" err="1" smtClean="0">
                <a:ln>
                  <a:noFill/>
                </a:ln>
                <a:solidFill>
                  <a:srgbClr val="305778"/>
                </a:solidFill>
                <a:effectLst/>
                <a:uLnTx/>
                <a:uFillTx/>
                <a:latin typeface="Tahoma"/>
                <a:cs typeface="Tahoma"/>
              </a:rPr>
              <a:t>предотвратявайки</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хронични</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проблеми</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свързани</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със</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стреса</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като</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тревожност</a:t>
            </a:r>
            <a:r>
              <a:rPr kumimoji="0" lang="ru-RU" sz="1100" b="0" i="0" u="none" strike="noStrike" kern="0" cap="none" spc="0" normalizeH="0" baseline="0" noProof="0" dirty="0" smtClean="0">
                <a:ln>
                  <a:noFill/>
                </a:ln>
                <a:solidFill>
                  <a:srgbClr val="305778"/>
                </a:solidFill>
                <a:effectLst/>
                <a:uLnTx/>
                <a:uFillTx/>
                <a:latin typeface="Tahoma"/>
                <a:cs typeface="Tahoma"/>
              </a:rPr>
              <a:t>, умора и </a:t>
            </a:r>
            <a:r>
              <a:rPr kumimoji="0" lang="ru-RU" sz="1100" b="0" i="0" u="none" strike="noStrike" kern="0" cap="none" spc="0" normalizeH="0" baseline="0" noProof="0" dirty="0" err="1" smtClean="0">
                <a:ln>
                  <a:noFill/>
                </a:ln>
                <a:solidFill>
                  <a:srgbClr val="305778"/>
                </a:solidFill>
                <a:effectLst/>
                <a:uLnTx/>
                <a:uFillTx/>
                <a:latin typeface="Tahoma"/>
                <a:cs typeface="Tahoma"/>
              </a:rPr>
              <a:t>възпаление</a:t>
            </a:r>
            <a:r>
              <a:rPr kumimoji="0" lang="ru-RU" sz="1100" b="0" i="0" u="none" strike="noStrike" kern="0" cap="none" spc="0" normalizeH="0" baseline="0" noProof="0" dirty="0" smtClean="0">
                <a:ln>
                  <a:noFill/>
                </a:ln>
                <a:solidFill>
                  <a:srgbClr val="305778"/>
                </a:solidFill>
                <a:effectLst/>
                <a:uLnTx/>
                <a:uFillTx/>
                <a:latin typeface="Tahoma"/>
                <a:cs typeface="Tahoma"/>
              </a:rPr>
              <a:t>;</a:t>
            </a:r>
          </a:p>
          <a:p>
            <a:pPr marL="184150" marR="0" lvl="0" indent="-171450" defTabSz="914400" eaLnBrk="1" fontAlgn="auto" latinLnBrk="0" hangingPunct="1">
              <a:lnSpc>
                <a:spcPct val="100000"/>
              </a:lnSpc>
              <a:spcBef>
                <a:spcPts val="100"/>
              </a:spcBef>
              <a:spcAft>
                <a:spcPts val="0"/>
              </a:spcAft>
              <a:buClr>
                <a:srgbClr val="000000"/>
              </a:buClr>
              <a:buSzTx/>
              <a:buFont typeface="Arial" panose="020B0604020202020204" pitchFamily="34" charset="0"/>
              <a:buChar char="•"/>
              <a:tabLst>
                <a:tab pos="184785" algn="l"/>
              </a:tabLst>
              <a:defRPr/>
            </a:pPr>
            <a:r>
              <a:rPr kumimoji="0" lang="ru-RU" sz="1100" b="1" i="0" u="none" strike="noStrike" kern="0" cap="none" spc="0" normalizeH="0" baseline="0" noProof="0" dirty="0" smtClean="0">
                <a:ln>
                  <a:noFill/>
                </a:ln>
                <a:solidFill>
                  <a:srgbClr val="305778"/>
                </a:solidFill>
                <a:effectLst/>
                <a:uLnTx/>
                <a:uFillTx/>
                <a:latin typeface="Tahoma"/>
                <a:cs typeface="Tahoma"/>
              </a:rPr>
              <a:t>Подобрява </a:t>
            </a:r>
            <a:r>
              <a:rPr kumimoji="0" lang="ru-RU" sz="1100" b="1" i="0" u="none" strike="noStrike" kern="0" cap="none" spc="0" normalizeH="0" baseline="0" noProof="0" dirty="0" err="1" smtClean="0">
                <a:ln>
                  <a:noFill/>
                </a:ln>
                <a:solidFill>
                  <a:srgbClr val="305778"/>
                </a:solidFill>
                <a:effectLst/>
                <a:uLnTx/>
                <a:uFillTx/>
                <a:latin typeface="Tahoma"/>
                <a:cs typeface="Tahoma"/>
              </a:rPr>
              <a:t>емоционалната</a:t>
            </a:r>
            <a:r>
              <a:rPr kumimoji="0" lang="ru-RU" sz="1100" b="1" i="0" u="none" strike="noStrike" kern="0" cap="none" spc="0" normalizeH="0" baseline="0" noProof="0" dirty="0" smtClean="0">
                <a:ln>
                  <a:noFill/>
                </a:ln>
                <a:solidFill>
                  <a:srgbClr val="305778"/>
                </a:solidFill>
                <a:effectLst/>
                <a:uLnTx/>
                <a:uFillTx/>
                <a:latin typeface="Tahoma"/>
                <a:cs typeface="Tahoma"/>
              </a:rPr>
              <a:t> </a:t>
            </a:r>
            <a:r>
              <a:rPr kumimoji="0" lang="ru-RU" sz="1100" b="1" i="0" u="none" strike="noStrike" kern="0" cap="none" spc="0" normalizeH="0" baseline="0" noProof="0" dirty="0" err="1" smtClean="0">
                <a:ln>
                  <a:noFill/>
                </a:ln>
                <a:solidFill>
                  <a:srgbClr val="305778"/>
                </a:solidFill>
                <a:effectLst/>
                <a:uLnTx/>
                <a:uFillTx/>
                <a:latin typeface="Tahoma"/>
                <a:cs typeface="Tahoma"/>
              </a:rPr>
              <a:t>регулация</a:t>
            </a:r>
            <a:endParaRPr kumimoji="0" lang="ru-RU" sz="1100" b="1" i="0" u="none" strike="noStrike" kern="0" cap="none" spc="0" normalizeH="0" baseline="0" noProof="0" dirty="0" smtClean="0">
              <a:ln>
                <a:noFill/>
              </a:ln>
              <a:solidFill>
                <a:srgbClr val="305778"/>
              </a:solidFill>
              <a:effectLst/>
              <a:uLnTx/>
              <a:uFillTx/>
              <a:latin typeface="Tahoma"/>
              <a:cs typeface="Tahoma"/>
            </a:endParaRPr>
          </a:p>
          <a:p>
            <a:pPr marL="184150" marR="0" lvl="0" indent="-171450" defTabSz="914400" eaLnBrk="1" fontAlgn="auto" latinLnBrk="0" hangingPunct="1">
              <a:lnSpc>
                <a:spcPct val="100000"/>
              </a:lnSpc>
              <a:spcBef>
                <a:spcPts val="100"/>
              </a:spcBef>
              <a:spcAft>
                <a:spcPts val="0"/>
              </a:spcAft>
              <a:buClr>
                <a:srgbClr val="000000"/>
              </a:buClr>
              <a:buSzTx/>
              <a:buFont typeface="Wingdings" panose="05000000000000000000" pitchFamily="2" charset="2"/>
              <a:buChar char="ü"/>
              <a:tabLst>
                <a:tab pos="184785" algn="l"/>
              </a:tabLst>
              <a:defRPr/>
            </a:pPr>
            <a:r>
              <a:rPr kumimoji="0" lang="ru-RU" sz="1100" b="0" i="0" u="none" strike="noStrike" kern="0" cap="none" spc="0" normalizeH="0" baseline="0" noProof="0" dirty="0" err="1" smtClean="0">
                <a:ln>
                  <a:noFill/>
                </a:ln>
                <a:solidFill>
                  <a:srgbClr val="305778"/>
                </a:solidFill>
                <a:effectLst/>
                <a:uLnTx/>
                <a:uFillTx/>
                <a:latin typeface="Tahoma"/>
                <a:cs typeface="Tahoma"/>
              </a:rPr>
              <a:t>Осъзнатото</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дишане</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създава</a:t>
            </a:r>
            <a:r>
              <a:rPr kumimoji="0" lang="ru-RU" sz="1100" b="0" i="0" u="none" strike="noStrike" kern="0" cap="none" spc="0" normalizeH="0" baseline="0" noProof="0" dirty="0" smtClean="0">
                <a:ln>
                  <a:noFill/>
                </a:ln>
                <a:solidFill>
                  <a:srgbClr val="305778"/>
                </a:solidFill>
                <a:effectLst/>
                <a:uLnTx/>
                <a:uFillTx/>
                <a:latin typeface="Tahoma"/>
                <a:cs typeface="Tahoma"/>
              </a:rPr>
              <a:t> пауза между </a:t>
            </a:r>
            <a:r>
              <a:rPr kumimoji="0" lang="ru-RU" sz="1100" b="0" i="0" u="none" strike="noStrike" kern="0" cap="none" spc="0" normalizeH="0" baseline="0" noProof="0" dirty="0" err="1" smtClean="0">
                <a:ln>
                  <a:noFill/>
                </a:ln>
                <a:solidFill>
                  <a:srgbClr val="305778"/>
                </a:solidFill>
                <a:effectLst/>
                <a:uLnTx/>
                <a:uFillTx/>
                <a:latin typeface="Tahoma"/>
                <a:cs typeface="Tahoma"/>
              </a:rPr>
              <a:t>стресиращите</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стимули</a:t>
            </a:r>
            <a:r>
              <a:rPr kumimoji="0" lang="ru-RU" sz="1100" b="0" i="0" u="none" strike="noStrike" kern="0" cap="none" spc="0" normalizeH="0" baseline="0" noProof="0" dirty="0" smtClean="0">
                <a:ln>
                  <a:noFill/>
                </a:ln>
                <a:solidFill>
                  <a:srgbClr val="305778"/>
                </a:solidFill>
                <a:effectLst/>
                <a:uLnTx/>
                <a:uFillTx/>
                <a:latin typeface="Tahoma"/>
                <a:cs typeface="Tahoma"/>
              </a:rPr>
              <a:t> и реакции, </a:t>
            </a:r>
            <a:r>
              <a:rPr kumimoji="0" lang="ru-RU" sz="1100" b="0" i="0" u="none" strike="noStrike" kern="0" cap="none" spc="0" normalizeH="0" baseline="0" noProof="0" dirty="0" err="1" smtClean="0">
                <a:ln>
                  <a:noFill/>
                </a:ln>
                <a:solidFill>
                  <a:srgbClr val="305778"/>
                </a:solidFill>
                <a:effectLst/>
                <a:uLnTx/>
                <a:uFillTx/>
                <a:latin typeface="Tahoma"/>
                <a:cs typeface="Tahoma"/>
              </a:rPr>
              <a:t>което</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позволява</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по-добър</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емоционален</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контрол</a:t>
            </a:r>
            <a:r>
              <a:rPr kumimoji="0" lang="ru-RU" sz="1100" b="0" i="0" u="none" strike="noStrike" kern="0" cap="none" spc="0" normalizeH="0" baseline="0" noProof="0" dirty="0" smtClean="0">
                <a:ln>
                  <a:noFill/>
                </a:ln>
                <a:solidFill>
                  <a:srgbClr val="305778"/>
                </a:solidFill>
                <a:effectLst/>
                <a:uLnTx/>
                <a:uFillTx/>
                <a:latin typeface="Tahoma"/>
                <a:cs typeface="Tahoma"/>
              </a:rPr>
              <a:t> и </a:t>
            </a:r>
            <a:r>
              <a:rPr kumimoji="0" lang="ru-RU" sz="1100" b="0" i="0" u="none" strike="noStrike" kern="0" cap="none" spc="0" normalizeH="0" baseline="0" noProof="0" dirty="0" err="1" smtClean="0">
                <a:ln>
                  <a:noFill/>
                </a:ln>
                <a:solidFill>
                  <a:srgbClr val="305778"/>
                </a:solidFill>
                <a:effectLst/>
                <a:uLnTx/>
                <a:uFillTx/>
                <a:latin typeface="Tahoma"/>
                <a:cs typeface="Tahoma"/>
              </a:rPr>
              <a:t>намалява</a:t>
            </a:r>
            <a:r>
              <a:rPr kumimoji="0" lang="ru-RU" sz="1100" b="0" i="0" u="none" strike="noStrike" kern="0" cap="none" spc="0" normalizeH="0" baseline="0" noProof="0" dirty="0" smtClean="0">
                <a:ln>
                  <a:noFill/>
                </a:ln>
                <a:solidFill>
                  <a:srgbClr val="305778"/>
                </a:solidFill>
                <a:effectLst/>
                <a:uLnTx/>
                <a:uFillTx/>
                <a:latin typeface="Tahoma"/>
                <a:cs typeface="Tahoma"/>
              </a:rPr>
              <a:t> </a:t>
            </a:r>
            <a:r>
              <a:rPr kumimoji="0" lang="ru-RU" sz="1100" b="0" i="0" u="none" strike="noStrike" kern="0" cap="none" spc="0" normalizeH="0" baseline="0" noProof="0" dirty="0" err="1" smtClean="0">
                <a:ln>
                  <a:noFill/>
                </a:ln>
                <a:solidFill>
                  <a:srgbClr val="305778"/>
                </a:solidFill>
                <a:effectLst/>
                <a:uLnTx/>
                <a:uFillTx/>
                <a:latin typeface="Tahoma"/>
                <a:cs typeface="Tahoma"/>
              </a:rPr>
              <a:t>импулсивните</a:t>
            </a:r>
            <a:r>
              <a:rPr kumimoji="0" lang="ru-RU" sz="1100" b="0" i="0" u="none" strike="noStrike" kern="0" cap="none" spc="0" normalizeH="0" baseline="0" noProof="0" dirty="0" smtClean="0">
                <a:ln>
                  <a:noFill/>
                </a:ln>
                <a:solidFill>
                  <a:srgbClr val="305778"/>
                </a:solidFill>
                <a:effectLst/>
                <a:uLnTx/>
                <a:uFillTx/>
                <a:latin typeface="Tahoma"/>
                <a:cs typeface="Tahoma"/>
              </a:rPr>
              <a:t> реакции.</a:t>
            </a:r>
          </a:p>
          <a:p>
            <a:pPr marL="184150" indent="-171450">
              <a:spcBef>
                <a:spcPts val="100"/>
              </a:spcBef>
              <a:buClr>
                <a:srgbClr val="000000"/>
              </a:buClr>
              <a:buFont typeface="Arial" panose="020B0604020202020204" pitchFamily="34" charset="0"/>
              <a:buChar char="•"/>
              <a:tabLst>
                <a:tab pos="184785" algn="l"/>
              </a:tabLst>
            </a:pPr>
            <a:r>
              <a:rPr lang="ru-RU" sz="1100" b="1" spc="60" dirty="0" smtClean="0">
                <a:solidFill>
                  <a:srgbClr val="305778"/>
                </a:solidFill>
                <a:latin typeface="Tahoma"/>
                <a:cs typeface="Tahoma"/>
              </a:rPr>
              <a:t>Подобрява </a:t>
            </a:r>
            <a:r>
              <a:rPr lang="ru-RU" sz="1100" b="1" spc="60" dirty="0" err="1" smtClean="0">
                <a:solidFill>
                  <a:srgbClr val="305778"/>
                </a:solidFill>
                <a:latin typeface="Tahoma"/>
                <a:cs typeface="Tahoma"/>
              </a:rPr>
              <a:t>релаксацията</a:t>
            </a:r>
            <a:r>
              <a:rPr lang="ru-RU" sz="1100" b="1" spc="60" dirty="0" smtClean="0">
                <a:solidFill>
                  <a:srgbClr val="305778"/>
                </a:solidFill>
                <a:latin typeface="Tahoma"/>
                <a:cs typeface="Tahoma"/>
              </a:rPr>
              <a:t> и </a:t>
            </a:r>
            <a:r>
              <a:rPr lang="ru-RU" sz="1100" b="1" spc="60" dirty="0" err="1" smtClean="0">
                <a:solidFill>
                  <a:srgbClr val="305778"/>
                </a:solidFill>
                <a:latin typeface="Tahoma"/>
                <a:cs typeface="Tahoma"/>
              </a:rPr>
              <a:t>качеството</a:t>
            </a:r>
            <a:r>
              <a:rPr lang="ru-RU" sz="1100" b="1" spc="60" dirty="0" smtClean="0">
                <a:solidFill>
                  <a:srgbClr val="305778"/>
                </a:solidFill>
                <a:latin typeface="Tahoma"/>
                <a:cs typeface="Tahoma"/>
              </a:rPr>
              <a:t> на </a:t>
            </a:r>
            <a:r>
              <a:rPr lang="ru-RU" sz="1100" b="1" spc="60" dirty="0" err="1" smtClean="0">
                <a:solidFill>
                  <a:srgbClr val="305778"/>
                </a:solidFill>
                <a:latin typeface="Tahoma"/>
                <a:cs typeface="Tahoma"/>
              </a:rPr>
              <a:t>съня</a:t>
            </a:r>
            <a:endParaRPr lang="ru-RU" sz="1100" b="1" spc="60" dirty="0" smtClean="0">
              <a:solidFill>
                <a:srgbClr val="305778"/>
              </a:solidFill>
              <a:latin typeface="Tahoma"/>
              <a:cs typeface="Tahoma"/>
            </a:endParaRPr>
          </a:p>
          <a:p>
            <a:pPr marL="184150" indent="-171450">
              <a:spcBef>
                <a:spcPts val="100"/>
              </a:spcBef>
              <a:buClr>
                <a:srgbClr val="000000"/>
              </a:buClr>
              <a:buFont typeface="Wingdings" panose="05000000000000000000" pitchFamily="2" charset="2"/>
              <a:buChar char="ü"/>
              <a:tabLst>
                <a:tab pos="184785" algn="l"/>
              </a:tabLst>
            </a:pPr>
            <a:r>
              <a:rPr lang="ru-RU" sz="1100" spc="60" dirty="0" smtClean="0">
                <a:solidFill>
                  <a:srgbClr val="305778"/>
                </a:solidFill>
                <a:latin typeface="Tahoma"/>
                <a:cs typeface="Tahoma"/>
              </a:rPr>
              <a:t>Техники </a:t>
            </a:r>
            <a:r>
              <a:rPr lang="ru-RU" sz="1100" spc="60" dirty="0" err="1" smtClean="0">
                <a:solidFill>
                  <a:srgbClr val="305778"/>
                </a:solidFill>
                <a:latin typeface="Tahoma"/>
                <a:cs typeface="Tahoma"/>
              </a:rPr>
              <a:t>като</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диафрагмално</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дишане</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заедно</a:t>
            </a:r>
            <a:r>
              <a:rPr lang="ru-RU" sz="1100" spc="60" dirty="0" smtClean="0">
                <a:solidFill>
                  <a:srgbClr val="305778"/>
                </a:solidFill>
                <a:latin typeface="Tahoma"/>
                <a:cs typeface="Tahoma"/>
              </a:rPr>
              <a:t> с йога, забавят </a:t>
            </a:r>
            <a:r>
              <a:rPr lang="ru-RU" sz="1100" spc="60" dirty="0" err="1" smtClean="0">
                <a:solidFill>
                  <a:srgbClr val="305778"/>
                </a:solidFill>
                <a:latin typeface="Tahoma"/>
                <a:cs typeface="Tahoma"/>
              </a:rPr>
              <a:t>мозъчната</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активност</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което</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улеснява</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заспиването</a:t>
            </a:r>
            <a:r>
              <a:rPr lang="ru-RU" sz="1100" spc="60" dirty="0" smtClean="0">
                <a:solidFill>
                  <a:srgbClr val="305778"/>
                </a:solidFill>
                <a:latin typeface="Tahoma"/>
                <a:cs typeface="Tahoma"/>
              </a:rPr>
              <a:t> и </a:t>
            </a:r>
            <a:r>
              <a:rPr lang="ru-RU" sz="1100" spc="60" dirty="0" err="1" smtClean="0">
                <a:solidFill>
                  <a:srgbClr val="305778"/>
                </a:solidFill>
                <a:latin typeface="Tahoma"/>
                <a:cs typeface="Tahoma"/>
              </a:rPr>
              <a:t>по-дълбоката</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почивка</a:t>
            </a:r>
            <a:r>
              <a:rPr lang="ru-RU" sz="1100" spc="60" dirty="0" smtClean="0">
                <a:solidFill>
                  <a:srgbClr val="305778"/>
                </a:solidFill>
                <a:latin typeface="Tahoma"/>
                <a:cs typeface="Tahoma"/>
              </a:rPr>
              <a:t>.</a:t>
            </a:r>
          </a:p>
          <a:p>
            <a:pPr marL="184150" indent="-171450">
              <a:spcBef>
                <a:spcPts val="100"/>
              </a:spcBef>
              <a:buClr>
                <a:srgbClr val="000000"/>
              </a:buClr>
              <a:buFont typeface="Arial" panose="020B0604020202020204" pitchFamily="34" charset="0"/>
              <a:buChar char="•"/>
              <a:tabLst>
                <a:tab pos="184785" algn="l"/>
              </a:tabLst>
            </a:pPr>
            <a:r>
              <a:rPr lang="ru-RU" sz="1100" b="1" spc="60" dirty="0" smtClean="0">
                <a:solidFill>
                  <a:srgbClr val="305778"/>
                </a:solidFill>
                <a:latin typeface="Tahoma"/>
                <a:cs typeface="Tahoma"/>
              </a:rPr>
              <a:t>Облекчава </a:t>
            </a:r>
            <a:r>
              <a:rPr lang="ru-RU" sz="1100" b="1" spc="60" dirty="0" err="1" smtClean="0">
                <a:solidFill>
                  <a:srgbClr val="305778"/>
                </a:solidFill>
                <a:latin typeface="Tahoma"/>
                <a:cs typeface="Tahoma"/>
              </a:rPr>
              <a:t>мускулното</a:t>
            </a:r>
            <a:r>
              <a:rPr lang="ru-RU" sz="1100" b="1" spc="60" dirty="0" smtClean="0">
                <a:solidFill>
                  <a:srgbClr val="305778"/>
                </a:solidFill>
                <a:latin typeface="Tahoma"/>
                <a:cs typeface="Tahoma"/>
              </a:rPr>
              <a:t> </a:t>
            </a:r>
            <a:r>
              <a:rPr lang="ru-RU" sz="1100" b="1" spc="60" dirty="0" err="1" smtClean="0">
                <a:solidFill>
                  <a:srgbClr val="305778"/>
                </a:solidFill>
                <a:latin typeface="Tahoma"/>
                <a:cs typeface="Tahoma"/>
              </a:rPr>
              <a:t>напрежение</a:t>
            </a:r>
            <a:r>
              <a:rPr lang="ru-RU" sz="1100" b="1" spc="60" dirty="0" smtClean="0">
                <a:solidFill>
                  <a:srgbClr val="305778"/>
                </a:solidFill>
                <a:latin typeface="Tahoma"/>
                <a:cs typeface="Tahoma"/>
              </a:rPr>
              <a:t> и </a:t>
            </a:r>
            <a:r>
              <a:rPr lang="ru-RU" sz="1100" b="1" spc="60" dirty="0" err="1" smtClean="0">
                <a:solidFill>
                  <a:srgbClr val="305778"/>
                </a:solidFill>
                <a:latin typeface="Tahoma"/>
                <a:cs typeface="Tahoma"/>
              </a:rPr>
              <a:t>физическия</a:t>
            </a:r>
            <a:r>
              <a:rPr lang="ru-RU" sz="1100" b="1" spc="60" dirty="0" smtClean="0">
                <a:solidFill>
                  <a:srgbClr val="305778"/>
                </a:solidFill>
                <a:latin typeface="Tahoma"/>
                <a:cs typeface="Tahoma"/>
              </a:rPr>
              <a:t> </a:t>
            </a:r>
            <a:r>
              <a:rPr lang="ru-RU" sz="1100" b="1" spc="60" dirty="0" err="1" smtClean="0">
                <a:solidFill>
                  <a:srgbClr val="305778"/>
                </a:solidFill>
                <a:latin typeface="Tahoma"/>
                <a:cs typeface="Tahoma"/>
              </a:rPr>
              <a:t>стрес</a:t>
            </a:r>
            <a:endParaRPr lang="ru-RU" sz="1100" b="1" spc="60" dirty="0" smtClean="0">
              <a:solidFill>
                <a:srgbClr val="305778"/>
              </a:solidFill>
              <a:latin typeface="Tahoma"/>
              <a:cs typeface="Tahoma"/>
            </a:endParaRPr>
          </a:p>
          <a:p>
            <a:pPr marL="184150" indent="-171450">
              <a:spcBef>
                <a:spcPts val="100"/>
              </a:spcBef>
              <a:buClr>
                <a:srgbClr val="000000"/>
              </a:buClr>
              <a:buFont typeface="Wingdings" panose="05000000000000000000" pitchFamily="2" charset="2"/>
              <a:buChar char="ü"/>
              <a:tabLst>
                <a:tab pos="184785" algn="l"/>
              </a:tabLst>
            </a:pPr>
            <a:r>
              <a:rPr lang="ru-RU" sz="1100" spc="60" dirty="0" smtClean="0">
                <a:solidFill>
                  <a:srgbClr val="305778"/>
                </a:solidFill>
                <a:latin typeface="Tahoma"/>
                <a:cs typeface="Tahoma"/>
              </a:rPr>
              <a:t>Плиткото </a:t>
            </a:r>
            <a:r>
              <a:rPr lang="ru-RU" sz="1100" spc="60" dirty="0" err="1" smtClean="0">
                <a:solidFill>
                  <a:srgbClr val="305778"/>
                </a:solidFill>
                <a:latin typeface="Tahoma"/>
                <a:cs typeface="Tahoma"/>
              </a:rPr>
              <a:t>дишане</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може</a:t>
            </a:r>
            <a:r>
              <a:rPr lang="ru-RU" sz="1100" spc="60" dirty="0" smtClean="0">
                <a:solidFill>
                  <a:srgbClr val="305778"/>
                </a:solidFill>
                <a:latin typeface="Tahoma"/>
                <a:cs typeface="Tahoma"/>
              </a:rPr>
              <a:t> да причини </a:t>
            </a:r>
            <a:r>
              <a:rPr lang="ru-RU" sz="1100" spc="60" dirty="0" err="1" smtClean="0">
                <a:solidFill>
                  <a:srgbClr val="305778"/>
                </a:solidFill>
                <a:latin typeface="Tahoma"/>
                <a:cs typeface="Tahoma"/>
              </a:rPr>
              <a:t>стягане</a:t>
            </a:r>
            <a:r>
              <a:rPr lang="ru-RU" sz="1100" spc="60" dirty="0" smtClean="0">
                <a:solidFill>
                  <a:srgbClr val="305778"/>
                </a:solidFill>
                <a:latin typeface="Tahoma"/>
                <a:cs typeface="Tahoma"/>
              </a:rPr>
              <a:t> в </a:t>
            </a:r>
            <a:r>
              <a:rPr lang="ru-RU" sz="1100" spc="60" dirty="0" err="1" smtClean="0">
                <a:solidFill>
                  <a:srgbClr val="305778"/>
                </a:solidFill>
                <a:latin typeface="Tahoma"/>
                <a:cs typeface="Tahoma"/>
              </a:rPr>
              <a:t>раменете</a:t>
            </a:r>
            <a:r>
              <a:rPr lang="ru-RU" sz="1100" spc="60" dirty="0" smtClean="0">
                <a:solidFill>
                  <a:srgbClr val="305778"/>
                </a:solidFill>
                <a:latin typeface="Tahoma"/>
                <a:cs typeface="Tahoma"/>
              </a:rPr>
              <a:t>, врата и </a:t>
            </a:r>
            <a:r>
              <a:rPr lang="ru-RU" sz="1100" spc="60" dirty="0" err="1" smtClean="0">
                <a:solidFill>
                  <a:srgbClr val="305778"/>
                </a:solidFill>
                <a:latin typeface="Tahoma"/>
                <a:cs typeface="Tahoma"/>
              </a:rPr>
              <a:t>гърдите</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Дълбокото</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дишане</a:t>
            </a:r>
            <a:r>
              <a:rPr lang="ru-RU" sz="1100" spc="60" dirty="0" smtClean="0">
                <a:solidFill>
                  <a:srgbClr val="305778"/>
                </a:solidFill>
                <a:latin typeface="Tahoma"/>
                <a:cs typeface="Tahoma"/>
              </a:rPr>
              <a:t> отпуска </a:t>
            </a:r>
            <a:r>
              <a:rPr lang="ru-RU" sz="1100" spc="60" dirty="0" err="1" smtClean="0">
                <a:solidFill>
                  <a:srgbClr val="305778"/>
                </a:solidFill>
                <a:latin typeface="Tahoma"/>
                <a:cs typeface="Tahoma"/>
              </a:rPr>
              <a:t>тези</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мускули</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намалявайки</a:t>
            </a:r>
            <a:r>
              <a:rPr lang="ru-RU" sz="1100" spc="60" dirty="0" smtClean="0">
                <a:solidFill>
                  <a:srgbClr val="305778"/>
                </a:solidFill>
                <a:latin typeface="Tahoma"/>
                <a:cs typeface="Tahoma"/>
              </a:rPr>
              <a:t> </a:t>
            </a:r>
            <a:r>
              <a:rPr lang="ru-RU" sz="1100" spc="60" dirty="0" err="1" smtClean="0">
                <a:solidFill>
                  <a:srgbClr val="305778"/>
                </a:solidFill>
                <a:latin typeface="Tahoma"/>
                <a:cs typeface="Tahoma"/>
              </a:rPr>
              <a:t>симптомите</a:t>
            </a:r>
            <a:r>
              <a:rPr lang="ru-RU" sz="1100" spc="60" dirty="0" smtClean="0">
                <a:solidFill>
                  <a:srgbClr val="305778"/>
                </a:solidFill>
                <a:latin typeface="Tahoma"/>
                <a:cs typeface="Tahoma"/>
              </a:rPr>
              <a:t> на физически </a:t>
            </a:r>
            <a:r>
              <a:rPr lang="ru-RU" sz="1100" spc="60" dirty="0" err="1" smtClean="0">
                <a:solidFill>
                  <a:srgbClr val="305778"/>
                </a:solidFill>
                <a:latin typeface="Tahoma"/>
                <a:cs typeface="Tahoma"/>
              </a:rPr>
              <a:t>стрес</a:t>
            </a:r>
            <a:r>
              <a:rPr lang="ru-RU" sz="1100" spc="60" dirty="0" smtClean="0">
                <a:solidFill>
                  <a:srgbClr val="305778"/>
                </a:solidFill>
                <a:latin typeface="Tahoma"/>
                <a:cs typeface="Tahoma"/>
              </a:rPr>
              <a:t>.</a:t>
            </a:r>
            <a:endParaRPr kumimoji="0" lang="ru-RU" sz="1100" i="0" u="none" strike="noStrike" kern="0" cap="none" spc="0" normalizeH="0" baseline="0" noProof="0" dirty="0" smtClean="0">
              <a:ln>
                <a:noFill/>
              </a:ln>
              <a:solidFill>
                <a:srgbClr val="305778"/>
              </a:solidFill>
              <a:effectLst/>
              <a:uLnTx/>
              <a:uFillTx/>
              <a:latin typeface="Tahoma"/>
              <a:cs typeface="Tahoma"/>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D2BA"/>
          </a:solidFill>
        </p:spPr>
        <p:txBody>
          <a:bodyPr wrap="square" lIns="0" tIns="0" rIns="0" bIns="0" rtlCol="0"/>
          <a:lstStyle/>
          <a:p>
            <a:endParaRPr/>
          </a:p>
        </p:txBody>
      </p:sp>
      <p:sp>
        <p:nvSpPr>
          <p:cNvPr id="3" name="object 3"/>
          <p:cNvSpPr txBox="1">
            <a:spLocks noGrp="1"/>
          </p:cNvSpPr>
          <p:nvPr>
            <p:ph type="title"/>
          </p:nvPr>
        </p:nvSpPr>
        <p:spPr>
          <a:xfrm>
            <a:off x="486257" y="202184"/>
            <a:ext cx="3345179" cy="787400"/>
          </a:xfrm>
          <a:prstGeom prst="rect">
            <a:avLst/>
          </a:prstGeom>
        </p:spPr>
        <p:txBody>
          <a:bodyPr vert="horz" wrap="square" lIns="0" tIns="12065" rIns="0" bIns="0" rtlCol="0">
            <a:spAutoFit/>
          </a:bodyPr>
          <a:lstStyle/>
          <a:p>
            <a:pPr marL="12700" marR="5080" indent="55880" algn="ctr">
              <a:lnSpc>
                <a:spcPct val="100000"/>
              </a:lnSpc>
              <a:spcBef>
                <a:spcPts val="95"/>
              </a:spcBef>
            </a:pPr>
            <a:r>
              <a:rPr lang="bg-BG" dirty="0">
                <a:solidFill>
                  <a:srgbClr val="F38022"/>
                </a:solidFill>
              </a:rPr>
              <a:t>Дихателни техники </a:t>
            </a:r>
            <a:r>
              <a:rPr spc="-10" dirty="0" smtClean="0">
                <a:solidFill>
                  <a:srgbClr val="F38022"/>
                </a:solidFill>
              </a:rPr>
              <a:t>(</a:t>
            </a:r>
            <a:r>
              <a:rPr spc="-10" dirty="0">
                <a:solidFill>
                  <a:srgbClr val="F38022"/>
                </a:solidFill>
              </a:rPr>
              <a:t>Pranayama)</a:t>
            </a:r>
          </a:p>
        </p:txBody>
      </p:sp>
      <p:sp>
        <p:nvSpPr>
          <p:cNvPr id="4" name="object 4"/>
          <p:cNvSpPr txBox="1"/>
          <p:nvPr/>
        </p:nvSpPr>
        <p:spPr>
          <a:xfrm>
            <a:off x="4283306" y="1885950"/>
            <a:ext cx="4575810" cy="2675091"/>
          </a:xfrm>
          <a:prstGeom prst="rect">
            <a:avLst/>
          </a:prstGeom>
        </p:spPr>
        <p:txBody>
          <a:bodyPr vert="horz" wrap="square" lIns="0" tIns="12700" rIns="0" bIns="0" rtlCol="0">
            <a:spAutoFit/>
          </a:bodyPr>
          <a:lstStyle/>
          <a:p>
            <a:pPr marL="12700" marR="5080">
              <a:lnSpc>
                <a:spcPct val="100000"/>
              </a:lnSpc>
              <a:spcBef>
                <a:spcPts val="100"/>
              </a:spcBef>
            </a:pPr>
            <a:r>
              <a:rPr lang="ru-RU" sz="1200" b="1" spc="-25" dirty="0" err="1" smtClean="0">
                <a:solidFill>
                  <a:srgbClr val="305778"/>
                </a:solidFill>
                <a:latin typeface="Tahoma"/>
                <a:cs typeface="Tahoma"/>
              </a:rPr>
              <a:t>Седнете</a:t>
            </a:r>
            <a:r>
              <a:rPr lang="ru-RU" sz="1200" b="1" spc="-25" dirty="0" smtClean="0">
                <a:solidFill>
                  <a:srgbClr val="305778"/>
                </a:solidFill>
                <a:latin typeface="Tahoma"/>
                <a:cs typeface="Tahoma"/>
              </a:rPr>
              <a:t> или застанете в удобна, </a:t>
            </a:r>
            <a:r>
              <a:rPr lang="ru-RU" sz="1200" b="1" spc="-25" dirty="0" err="1" smtClean="0">
                <a:solidFill>
                  <a:srgbClr val="305778"/>
                </a:solidFill>
                <a:latin typeface="Tahoma"/>
                <a:cs typeface="Tahoma"/>
              </a:rPr>
              <a:t>отпусната</a:t>
            </a:r>
            <a:r>
              <a:rPr lang="ru-RU" sz="1200" b="1" spc="-25" dirty="0" smtClean="0">
                <a:solidFill>
                  <a:srgbClr val="305778"/>
                </a:solidFill>
                <a:latin typeface="Tahoma"/>
                <a:cs typeface="Tahoma"/>
              </a:rPr>
              <a:t> позиция с </a:t>
            </a:r>
            <a:r>
              <a:rPr lang="ru-RU" sz="1200" b="1" spc="-25" dirty="0" err="1" smtClean="0">
                <a:solidFill>
                  <a:srgbClr val="305778"/>
                </a:solidFill>
                <a:latin typeface="Tahoma"/>
                <a:cs typeface="Tahoma"/>
              </a:rPr>
              <a:t>изправен</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гръбнак</a:t>
            </a:r>
            <a:r>
              <a:rPr lang="ru-RU" sz="1200" b="1" spc="-25" dirty="0" smtClean="0">
                <a:solidFill>
                  <a:srgbClr val="305778"/>
                </a:solidFill>
                <a:latin typeface="Tahoma"/>
                <a:cs typeface="Tahoma"/>
              </a:rPr>
              <a:t>.</a:t>
            </a:r>
          </a:p>
          <a:p>
            <a:pPr marL="12700" marR="5080">
              <a:lnSpc>
                <a:spcPct val="100000"/>
              </a:lnSpc>
              <a:spcBef>
                <a:spcPts val="100"/>
              </a:spcBef>
            </a:pPr>
            <a:r>
              <a:rPr lang="ru-RU" sz="1200" b="1" spc="-25" dirty="0" err="1" smtClean="0">
                <a:solidFill>
                  <a:srgbClr val="305778"/>
                </a:solidFill>
                <a:latin typeface="Tahoma"/>
                <a:cs typeface="Tahoma"/>
              </a:rPr>
              <a:t>Вдишайте</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бавно</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през</a:t>
            </a:r>
            <a:r>
              <a:rPr lang="ru-RU" sz="1200" b="1" spc="-25" dirty="0" smtClean="0">
                <a:solidFill>
                  <a:srgbClr val="305778"/>
                </a:solidFill>
                <a:latin typeface="Tahoma"/>
                <a:cs typeface="Tahoma"/>
              </a:rPr>
              <a:t> носа си, </a:t>
            </a:r>
            <a:r>
              <a:rPr lang="ru-RU" sz="1200" b="1" spc="-25" dirty="0" err="1" smtClean="0">
                <a:solidFill>
                  <a:srgbClr val="305778"/>
                </a:solidFill>
                <a:latin typeface="Tahoma"/>
                <a:cs typeface="Tahoma"/>
              </a:rPr>
              <a:t>броейки</a:t>
            </a:r>
            <a:r>
              <a:rPr lang="ru-RU" sz="1200" b="1" spc="-25" dirty="0" smtClean="0">
                <a:solidFill>
                  <a:srgbClr val="305778"/>
                </a:solidFill>
                <a:latin typeface="Tahoma"/>
                <a:cs typeface="Tahoma"/>
              </a:rPr>
              <a:t> до 5. </a:t>
            </a:r>
            <a:r>
              <a:rPr lang="ru-RU" sz="1200" b="1" spc="-25" dirty="0" err="1" smtClean="0">
                <a:solidFill>
                  <a:srgbClr val="305778"/>
                </a:solidFill>
                <a:latin typeface="Tahoma"/>
                <a:cs typeface="Tahoma"/>
              </a:rPr>
              <a:t>Представете</a:t>
            </a:r>
            <a:r>
              <a:rPr lang="ru-RU" sz="1200" b="1" spc="-25" dirty="0" smtClean="0">
                <a:solidFill>
                  <a:srgbClr val="305778"/>
                </a:solidFill>
                <a:latin typeface="Tahoma"/>
                <a:cs typeface="Tahoma"/>
              </a:rPr>
              <a:t> си топка или </a:t>
            </a:r>
            <a:r>
              <a:rPr lang="ru-RU" sz="1200" b="1" spc="-25" dirty="0" err="1" smtClean="0">
                <a:solidFill>
                  <a:srgbClr val="305778"/>
                </a:solidFill>
                <a:latin typeface="Tahoma"/>
                <a:cs typeface="Tahoma"/>
              </a:rPr>
              <a:t>балон</a:t>
            </a:r>
            <a:r>
              <a:rPr lang="ru-RU" sz="1200" b="1" spc="-25" dirty="0" smtClean="0">
                <a:solidFill>
                  <a:srgbClr val="305778"/>
                </a:solidFill>
                <a:latin typeface="Tahoma"/>
                <a:cs typeface="Tahoma"/>
              </a:rPr>
              <a:t> в </a:t>
            </a:r>
            <a:r>
              <a:rPr lang="ru-RU" sz="1200" b="1" spc="-25" dirty="0" err="1" smtClean="0">
                <a:solidFill>
                  <a:srgbClr val="305778"/>
                </a:solidFill>
                <a:latin typeface="Tahoma"/>
                <a:cs typeface="Tahoma"/>
              </a:rPr>
              <a:t>корема</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ви</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който</a:t>
            </a:r>
            <a:r>
              <a:rPr lang="ru-RU" sz="1200" b="1" spc="-25" dirty="0" smtClean="0">
                <a:solidFill>
                  <a:srgbClr val="305778"/>
                </a:solidFill>
                <a:latin typeface="Tahoma"/>
                <a:cs typeface="Tahoma"/>
              </a:rPr>
              <a:t> се надува.</a:t>
            </a:r>
          </a:p>
          <a:p>
            <a:pPr marL="12700" marR="5080">
              <a:lnSpc>
                <a:spcPct val="100000"/>
              </a:lnSpc>
              <a:spcBef>
                <a:spcPts val="100"/>
              </a:spcBef>
            </a:pPr>
            <a:r>
              <a:rPr lang="ru-RU" sz="1200" b="1" spc="-25" dirty="0" err="1" smtClean="0">
                <a:solidFill>
                  <a:srgbClr val="305778"/>
                </a:solidFill>
                <a:latin typeface="Tahoma"/>
                <a:cs typeface="Tahoma"/>
              </a:rPr>
              <a:t>Задръжте</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дъха</a:t>
            </a:r>
            <a:r>
              <a:rPr lang="ru-RU" sz="1200" b="1" spc="-25" dirty="0" smtClean="0">
                <a:solidFill>
                  <a:srgbClr val="305778"/>
                </a:solidFill>
                <a:latin typeface="Tahoma"/>
                <a:cs typeface="Tahoma"/>
              </a:rPr>
              <a:t> си в </a:t>
            </a:r>
            <a:r>
              <a:rPr lang="ru-RU" sz="1200" b="1" spc="-25" dirty="0" err="1" smtClean="0">
                <a:solidFill>
                  <a:srgbClr val="305778"/>
                </a:solidFill>
                <a:latin typeface="Tahoma"/>
                <a:cs typeface="Tahoma"/>
              </a:rPr>
              <a:t>топката</a:t>
            </a:r>
            <a:r>
              <a:rPr lang="ru-RU" sz="1200" b="1" spc="-25" dirty="0" smtClean="0">
                <a:solidFill>
                  <a:srgbClr val="305778"/>
                </a:solidFill>
                <a:latin typeface="Tahoma"/>
                <a:cs typeface="Tahoma"/>
              </a:rPr>
              <a:t> или </a:t>
            </a:r>
            <a:r>
              <a:rPr lang="ru-RU" sz="1200" b="1" spc="-25" dirty="0" err="1" smtClean="0">
                <a:solidFill>
                  <a:srgbClr val="305778"/>
                </a:solidFill>
                <a:latin typeface="Tahoma"/>
                <a:cs typeface="Tahoma"/>
              </a:rPr>
              <a:t>балона</a:t>
            </a:r>
            <a:r>
              <a:rPr lang="ru-RU" sz="1200" b="1" spc="-25" dirty="0" smtClean="0">
                <a:solidFill>
                  <a:srgbClr val="305778"/>
                </a:solidFill>
                <a:latin typeface="Tahoma"/>
                <a:cs typeface="Tahoma"/>
              </a:rPr>
              <a:t> в </a:t>
            </a:r>
            <a:r>
              <a:rPr lang="ru-RU" sz="1200" b="1" spc="-25" dirty="0" err="1" smtClean="0">
                <a:solidFill>
                  <a:srgbClr val="305778"/>
                </a:solidFill>
                <a:latin typeface="Tahoma"/>
                <a:cs typeface="Tahoma"/>
              </a:rPr>
              <a:t>корема</a:t>
            </a:r>
            <a:r>
              <a:rPr lang="ru-RU" sz="1200" b="1" spc="-25" dirty="0" smtClean="0">
                <a:solidFill>
                  <a:srgbClr val="305778"/>
                </a:solidFill>
                <a:latin typeface="Tahoma"/>
                <a:cs typeface="Tahoma"/>
              </a:rPr>
              <a:t> си за 5-10 </a:t>
            </a:r>
            <a:r>
              <a:rPr lang="ru-RU" sz="1200" b="1" spc="-25" dirty="0" err="1" smtClean="0">
                <a:solidFill>
                  <a:srgbClr val="305778"/>
                </a:solidFill>
                <a:latin typeface="Tahoma"/>
                <a:cs typeface="Tahoma"/>
              </a:rPr>
              <a:t>секунди</a:t>
            </a:r>
            <a:r>
              <a:rPr lang="ru-RU" sz="1200" b="1" spc="-25" dirty="0" smtClean="0">
                <a:solidFill>
                  <a:srgbClr val="305778"/>
                </a:solidFill>
                <a:latin typeface="Tahoma"/>
                <a:cs typeface="Tahoma"/>
              </a:rPr>
              <a:t>. </a:t>
            </a:r>
          </a:p>
          <a:p>
            <a:pPr marL="12700" marR="5080">
              <a:lnSpc>
                <a:spcPct val="100000"/>
              </a:lnSpc>
              <a:spcBef>
                <a:spcPts val="100"/>
              </a:spcBef>
            </a:pPr>
            <a:r>
              <a:rPr lang="ru-RU" sz="1200" b="1" spc="-25" dirty="0" err="1" smtClean="0">
                <a:solidFill>
                  <a:srgbClr val="305778"/>
                </a:solidFill>
                <a:latin typeface="Tahoma"/>
                <a:cs typeface="Tahoma"/>
              </a:rPr>
              <a:t>Бройте</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бавно</a:t>
            </a:r>
            <a:r>
              <a:rPr lang="ru-RU" sz="1200" b="1" spc="-25" dirty="0" smtClean="0">
                <a:solidFill>
                  <a:srgbClr val="305778"/>
                </a:solidFill>
                <a:latin typeface="Tahoma"/>
                <a:cs typeface="Tahoma"/>
              </a:rPr>
              <a:t> до 8, </a:t>
            </a:r>
            <a:r>
              <a:rPr lang="ru-RU" sz="1200" b="1" spc="-25" dirty="0" err="1" smtClean="0">
                <a:solidFill>
                  <a:srgbClr val="305778"/>
                </a:solidFill>
                <a:latin typeface="Tahoma"/>
                <a:cs typeface="Tahoma"/>
              </a:rPr>
              <a:t>докато</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издишвате</a:t>
            </a:r>
            <a:r>
              <a:rPr lang="ru-RU" sz="1200" b="1" spc="-25" dirty="0" smtClean="0">
                <a:solidFill>
                  <a:srgbClr val="305778"/>
                </a:solidFill>
                <a:latin typeface="Tahoma"/>
                <a:cs typeface="Tahoma"/>
              </a:rPr>
              <a:t>. </a:t>
            </a:r>
          </a:p>
          <a:p>
            <a:pPr marL="12700" marR="5080">
              <a:lnSpc>
                <a:spcPct val="100000"/>
              </a:lnSpc>
              <a:spcBef>
                <a:spcPts val="100"/>
              </a:spcBef>
            </a:pPr>
            <a:r>
              <a:rPr lang="ru-RU" sz="1200" b="1" spc="-25" dirty="0" err="1" smtClean="0">
                <a:solidFill>
                  <a:srgbClr val="305778"/>
                </a:solidFill>
                <a:latin typeface="Tahoma"/>
                <a:cs typeface="Tahoma"/>
              </a:rPr>
              <a:t>Повторете</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това</a:t>
            </a:r>
            <a:r>
              <a:rPr lang="ru-RU" sz="1200" b="1" spc="-25" dirty="0" smtClean="0">
                <a:solidFill>
                  <a:srgbClr val="305778"/>
                </a:solidFill>
                <a:latin typeface="Tahoma"/>
                <a:cs typeface="Tahoma"/>
              </a:rPr>
              <a:t> 3 </a:t>
            </a:r>
            <a:r>
              <a:rPr lang="ru-RU" sz="1200" b="1" spc="-25" dirty="0" err="1" smtClean="0">
                <a:solidFill>
                  <a:srgbClr val="305778"/>
                </a:solidFill>
                <a:latin typeface="Tahoma"/>
                <a:cs typeface="Tahoma"/>
              </a:rPr>
              <a:t>пъти</a:t>
            </a:r>
            <a:r>
              <a:rPr lang="ru-RU" sz="1200" b="1" spc="-25" dirty="0" smtClean="0">
                <a:solidFill>
                  <a:srgbClr val="305778"/>
                </a:solidFill>
                <a:latin typeface="Tahoma"/>
                <a:cs typeface="Tahoma"/>
              </a:rPr>
              <a:t>. </a:t>
            </a:r>
          </a:p>
          <a:p>
            <a:pPr marL="12700" marR="5080">
              <a:lnSpc>
                <a:spcPct val="100000"/>
              </a:lnSpc>
              <a:spcBef>
                <a:spcPts val="100"/>
              </a:spcBef>
            </a:pPr>
            <a:r>
              <a:rPr lang="ru-RU" sz="1200" b="1" spc="-25" dirty="0" smtClean="0">
                <a:solidFill>
                  <a:srgbClr val="305778"/>
                </a:solidFill>
                <a:latin typeface="Tahoma"/>
                <a:cs typeface="Tahoma"/>
              </a:rPr>
              <a:t>СЪВЕТ – </a:t>
            </a:r>
            <a:r>
              <a:rPr lang="ru-RU" sz="1200" b="1" spc="-25" dirty="0" err="1" smtClean="0">
                <a:solidFill>
                  <a:srgbClr val="305778"/>
                </a:solidFill>
                <a:latin typeface="Tahoma"/>
                <a:cs typeface="Tahoma"/>
              </a:rPr>
              <a:t>Докато</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дишате</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оставете</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корема</a:t>
            </a:r>
            <a:r>
              <a:rPr lang="ru-RU" sz="1200" b="1" spc="-25" dirty="0" smtClean="0">
                <a:solidFill>
                  <a:srgbClr val="305778"/>
                </a:solidFill>
                <a:latin typeface="Tahoma"/>
                <a:cs typeface="Tahoma"/>
              </a:rPr>
              <a:t> си да се </a:t>
            </a:r>
            <a:r>
              <a:rPr lang="ru-RU" sz="1200" b="1" spc="-25" dirty="0" err="1" smtClean="0">
                <a:solidFill>
                  <a:srgbClr val="305778"/>
                </a:solidFill>
                <a:latin typeface="Tahoma"/>
                <a:cs typeface="Tahoma"/>
              </a:rPr>
              <a:t>разшири</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навън</a:t>
            </a:r>
            <a:r>
              <a:rPr lang="ru-RU" sz="1200" b="1" spc="-25" dirty="0" smtClean="0">
                <a:solidFill>
                  <a:srgbClr val="305778"/>
                </a:solidFill>
                <a:latin typeface="Tahoma"/>
                <a:cs typeface="Tahoma"/>
              </a:rPr>
              <a:t>, вместо да </a:t>
            </a:r>
            <a:r>
              <a:rPr lang="ru-RU" sz="1200" b="1" spc="-25" dirty="0" err="1" smtClean="0">
                <a:solidFill>
                  <a:srgbClr val="305778"/>
                </a:solidFill>
                <a:latin typeface="Tahoma"/>
                <a:cs typeface="Tahoma"/>
              </a:rPr>
              <a:t>повдигате</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раменете</a:t>
            </a:r>
            <a:r>
              <a:rPr lang="ru-RU" sz="1200" b="1" spc="-25" dirty="0" smtClean="0">
                <a:solidFill>
                  <a:srgbClr val="305778"/>
                </a:solidFill>
                <a:latin typeface="Tahoma"/>
                <a:cs typeface="Tahoma"/>
              </a:rPr>
              <a:t> си. </a:t>
            </a:r>
            <a:r>
              <a:rPr lang="ru-RU" sz="1200" b="1" spc="-25" dirty="0" err="1" smtClean="0">
                <a:solidFill>
                  <a:srgbClr val="305778"/>
                </a:solidFill>
                <a:latin typeface="Tahoma"/>
                <a:cs typeface="Tahoma"/>
              </a:rPr>
              <a:t>Това</a:t>
            </a:r>
            <a:r>
              <a:rPr lang="ru-RU" sz="1200" b="1" spc="-25" dirty="0" smtClean="0">
                <a:solidFill>
                  <a:srgbClr val="305778"/>
                </a:solidFill>
                <a:latin typeface="Tahoma"/>
                <a:cs typeface="Tahoma"/>
              </a:rPr>
              <a:t> е </a:t>
            </a:r>
            <a:r>
              <a:rPr lang="ru-RU" sz="1200" b="1" spc="-25" dirty="0" err="1" smtClean="0">
                <a:solidFill>
                  <a:srgbClr val="305778"/>
                </a:solidFill>
                <a:latin typeface="Tahoma"/>
                <a:cs typeface="Tahoma"/>
              </a:rPr>
              <a:t>по-спокоен</a:t>
            </a:r>
            <a:r>
              <a:rPr lang="ru-RU" sz="1200" b="1" spc="-25" dirty="0" smtClean="0">
                <a:solidFill>
                  <a:srgbClr val="305778"/>
                </a:solidFill>
                <a:latin typeface="Tahoma"/>
                <a:cs typeface="Tahoma"/>
              </a:rPr>
              <a:t>, естествен начин на </a:t>
            </a:r>
            <a:r>
              <a:rPr lang="ru-RU" sz="1200" b="1" spc="-25" dirty="0" err="1" smtClean="0">
                <a:solidFill>
                  <a:srgbClr val="305778"/>
                </a:solidFill>
                <a:latin typeface="Tahoma"/>
                <a:cs typeface="Tahoma"/>
              </a:rPr>
              <a:t>дишане</a:t>
            </a:r>
            <a:r>
              <a:rPr lang="ru-RU" sz="1200" b="1" spc="-25" dirty="0" smtClean="0">
                <a:solidFill>
                  <a:srgbClr val="305778"/>
                </a:solidFill>
                <a:latin typeface="Tahoma"/>
                <a:cs typeface="Tahoma"/>
              </a:rPr>
              <a:t> и </a:t>
            </a:r>
            <a:r>
              <a:rPr lang="ru-RU" sz="1200" b="1" spc="-25" dirty="0" err="1" smtClean="0">
                <a:solidFill>
                  <a:srgbClr val="305778"/>
                </a:solidFill>
                <a:latin typeface="Tahoma"/>
                <a:cs typeface="Tahoma"/>
              </a:rPr>
              <a:t>помага</a:t>
            </a:r>
            <a:r>
              <a:rPr lang="ru-RU" sz="1200" b="1" spc="-25" dirty="0" smtClean="0">
                <a:solidFill>
                  <a:srgbClr val="305778"/>
                </a:solidFill>
                <a:latin typeface="Tahoma"/>
                <a:cs typeface="Tahoma"/>
              </a:rPr>
              <a:t> на белите </a:t>
            </a:r>
            <a:r>
              <a:rPr lang="ru-RU" sz="1200" b="1" spc="-25" dirty="0" err="1" smtClean="0">
                <a:solidFill>
                  <a:srgbClr val="305778"/>
                </a:solidFill>
                <a:latin typeface="Tahoma"/>
                <a:cs typeface="Tahoma"/>
              </a:rPr>
              <a:t>дробове</a:t>
            </a:r>
            <a:r>
              <a:rPr lang="ru-RU" sz="1200" b="1" spc="-25" dirty="0" smtClean="0">
                <a:solidFill>
                  <a:srgbClr val="305778"/>
                </a:solidFill>
                <a:latin typeface="Tahoma"/>
                <a:cs typeface="Tahoma"/>
              </a:rPr>
              <a:t> да се </a:t>
            </a:r>
            <a:r>
              <a:rPr lang="ru-RU" sz="1200" b="1" spc="-25" dirty="0" err="1" smtClean="0">
                <a:solidFill>
                  <a:srgbClr val="305778"/>
                </a:solidFill>
                <a:latin typeface="Tahoma"/>
                <a:cs typeface="Tahoma"/>
              </a:rPr>
              <a:t>напълнят</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по-пълноценно</a:t>
            </a:r>
            <a:r>
              <a:rPr lang="ru-RU" sz="1200" b="1" spc="-25" dirty="0" smtClean="0">
                <a:solidFill>
                  <a:srgbClr val="305778"/>
                </a:solidFill>
                <a:latin typeface="Tahoma"/>
                <a:cs typeface="Tahoma"/>
              </a:rPr>
              <a:t> </a:t>
            </a:r>
            <a:r>
              <a:rPr lang="ru-RU" sz="1200" b="1" spc="-25" dirty="0" err="1" smtClean="0">
                <a:solidFill>
                  <a:srgbClr val="305778"/>
                </a:solidFill>
                <a:latin typeface="Tahoma"/>
                <a:cs typeface="Tahoma"/>
              </a:rPr>
              <a:t>със</a:t>
            </a:r>
            <a:r>
              <a:rPr lang="ru-RU" sz="1200" b="1" spc="-25" dirty="0" smtClean="0">
                <a:solidFill>
                  <a:srgbClr val="305778"/>
                </a:solidFill>
                <a:latin typeface="Tahoma"/>
                <a:cs typeface="Tahoma"/>
              </a:rPr>
              <a:t> свеж </a:t>
            </a:r>
            <a:r>
              <a:rPr lang="ru-RU" sz="1200" b="1" spc="-25" dirty="0" err="1" smtClean="0">
                <a:solidFill>
                  <a:srgbClr val="305778"/>
                </a:solidFill>
                <a:latin typeface="Tahoma"/>
                <a:cs typeface="Tahoma"/>
              </a:rPr>
              <a:t>въздух</a:t>
            </a:r>
            <a:r>
              <a:rPr lang="ru-RU" sz="1200" b="1" spc="-25" dirty="0" smtClean="0">
                <a:solidFill>
                  <a:srgbClr val="305778"/>
                </a:solidFill>
                <a:latin typeface="Tahoma"/>
                <a:cs typeface="Tahoma"/>
              </a:rPr>
              <a:t>.</a:t>
            </a:r>
          </a:p>
          <a:p>
            <a:pPr marL="12700" marR="5080">
              <a:lnSpc>
                <a:spcPct val="100000"/>
              </a:lnSpc>
              <a:spcBef>
                <a:spcPts val="100"/>
              </a:spcBef>
            </a:pPr>
            <a:endParaRPr sz="1200" dirty="0">
              <a:latin typeface="Tahoma"/>
              <a:cs typeface="Tahoma"/>
            </a:endParaRPr>
          </a:p>
        </p:txBody>
      </p:sp>
      <p:sp>
        <p:nvSpPr>
          <p:cNvPr id="7" name="object 7"/>
          <p:cNvSpPr txBox="1"/>
          <p:nvPr/>
        </p:nvSpPr>
        <p:spPr>
          <a:xfrm>
            <a:off x="257047" y="1718259"/>
            <a:ext cx="2638553" cy="566822"/>
          </a:xfrm>
          <a:prstGeom prst="rect">
            <a:avLst/>
          </a:prstGeom>
        </p:spPr>
        <p:txBody>
          <a:bodyPr vert="horz" wrap="square" lIns="0" tIns="12700" rIns="0" bIns="0" rtlCol="0">
            <a:spAutoFit/>
          </a:bodyPr>
          <a:lstStyle/>
          <a:p>
            <a:pPr marL="12700" marR="5080" algn="ctr">
              <a:lnSpc>
                <a:spcPct val="100000"/>
              </a:lnSpc>
              <a:spcBef>
                <a:spcPts val="100"/>
              </a:spcBef>
            </a:pPr>
            <a:r>
              <a:rPr lang="bg-BG" sz="1800" spc="75" dirty="0" smtClean="0">
                <a:solidFill>
                  <a:srgbClr val="F38022"/>
                </a:solidFill>
                <a:latin typeface="Tahoma"/>
                <a:cs typeface="Tahoma"/>
              </a:rPr>
              <a:t>Техника на контролирано дишане</a:t>
            </a:r>
            <a:endParaRPr sz="1800" dirty="0">
              <a:latin typeface="Tahoma"/>
              <a:cs typeface="Tahoma"/>
            </a:endParaRPr>
          </a:p>
        </p:txBody>
      </p:sp>
      <p:pic>
        <p:nvPicPr>
          <p:cNvPr id="8" name="object 8"/>
          <p:cNvPicPr/>
          <p:nvPr/>
        </p:nvPicPr>
        <p:blipFill>
          <a:blip r:embed="rId2" cstate="print"/>
          <a:stretch>
            <a:fillRect/>
          </a:stretch>
        </p:blipFill>
        <p:spPr>
          <a:xfrm>
            <a:off x="0" y="2952877"/>
            <a:ext cx="3291839" cy="2190621"/>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477000" y="1"/>
            <a:ext cx="2666872" cy="2190750"/>
          </a:xfrm>
          <a:prstGeom prst="rect">
            <a:avLst/>
          </a:prstGeom>
        </p:spPr>
      </p:pic>
      <p:sp>
        <p:nvSpPr>
          <p:cNvPr id="3" name="object 3"/>
          <p:cNvSpPr txBox="1">
            <a:spLocks noGrp="1"/>
          </p:cNvSpPr>
          <p:nvPr>
            <p:ph type="title"/>
          </p:nvPr>
        </p:nvSpPr>
        <p:spPr>
          <a:xfrm>
            <a:off x="381000" y="133350"/>
            <a:ext cx="6172200" cy="786240"/>
          </a:xfrm>
          <a:prstGeom prst="rect">
            <a:avLst/>
          </a:prstGeom>
        </p:spPr>
        <p:txBody>
          <a:bodyPr vert="horz" wrap="square" lIns="0" tIns="397636" rIns="0" bIns="0" rtlCol="0">
            <a:spAutoFit/>
          </a:bodyPr>
          <a:lstStyle/>
          <a:p>
            <a:pPr marL="1444625">
              <a:lnSpc>
                <a:spcPct val="100000"/>
              </a:lnSpc>
              <a:spcBef>
                <a:spcPts val="95"/>
              </a:spcBef>
            </a:pPr>
            <a:r>
              <a:rPr lang="bg-BG" dirty="0"/>
              <a:t>Емоционална устойчивост</a:t>
            </a:r>
            <a:endParaRPr spc="-10" dirty="0"/>
          </a:p>
        </p:txBody>
      </p:sp>
      <p:sp>
        <p:nvSpPr>
          <p:cNvPr id="4" name="object 4"/>
          <p:cNvSpPr txBox="1"/>
          <p:nvPr/>
        </p:nvSpPr>
        <p:spPr>
          <a:xfrm>
            <a:off x="1600200" y="1352550"/>
            <a:ext cx="7467472" cy="3355406"/>
          </a:xfrm>
          <a:prstGeom prst="rect">
            <a:avLst/>
          </a:prstGeom>
        </p:spPr>
        <p:txBody>
          <a:bodyPr vert="horz" wrap="square" lIns="0" tIns="31115" rIns="0" bIns="0" rtlCol="0">
            <a:spAutoFit/>
          </a:bodyPr>
          <a:lstStyle/>
          <a:p>
            <a:pPr marL="12700" algn="ctr">
              <a:lnSpc>
                <a:spcPct val="100000"/>
              </a:lnSpc>
              <a:buClr>
                <a:srgbClr val="000000"/>
              </a:buClr>
              <a:tabLst>
                <a:tab pos="299085" algn="l"/>
              </a:tabLst>
            </a:pPr>
            <a:r>
              <a:rPr lang="ru-RU" sz="1200" b="1" dirty="0" smtClean="0">
                <a:solidFill>
                  <a:srgbClr val="0070C0"/>
                </a:solidFill>
                <a:latin typeface="Tahoma"/>
                <a:cs typeface="Tahoma"/>
              </a:rPr>
              <a:t>СПОСОБНОСТТА ВИ ДА РЕАГИРАТЕ </a:t>
            </a:r>
          </a:p>
          <a:p>
            <a:pPr marL="12700">
              <a:lnSpc>
                <a:spcPct val="100000"/>
              </a:lnSpc>
              <a:buClr>
                <a:srgbClr val="000000"/>
              </a:buClr>
              <a:tabLst>
                <a:tab pos="299085" algn="l"/>
              </a:tabLst>
            </a:pPr>
            <a:r>
              <a:rPr lang="ru-RU" sz="1200" b="1" dirty="0" smtClean="0">
                <a:solidFill>
                  <a:srgbClr val="0070C0"/>
                </a:solidFill>
                <a:latin typeface="Tahoma"/>
                <a:cs typeface="Tahoma"/>
              </a:rPr>
              <a:t>НА СТРЕСОВИ ИЛИ НЕОЧАКВАНИ СИТУАЦИИ И КРИЗИ</a:t>
            </a:r>
          </a:p>
          <a:p>
            <a:pPr marL="12700">
              <a:lnSpc>
                <a:spcPct val="100000"/>
              </a:lnSpc>
              <a:buClr>
                <a:srgbClr val="000000"/>
              </a:buClr>
              <a:tabLst>
                <a:tab pos="299085" algn="l"/>
              </a:tabLst>
            </a:pPr>
            <a:endParaRPr lang="ru-RU" sz="1200" b="1" dirty="0" smtClean="0">
              <a:solidFill>
                <a:srgbClr val="0070C0"/>
              </a:solidFill>
              <a:latin typeface="Tahoma"/>
              <a:cs typeface="Tahoma"/>
            </a:endParaRPr>
          </a:p>
          <a:p>
            <a:pPr marL="12700">
              <a:lnSpc>
                <a:spcPct val="100000"/>
              </a:lnSpc>
              <a:buClr>
                <a:srgbClr val="000000"/>
              </a:buClr>
              <a:tabLst>
                <a:tab pos="299085" algn="l"/>
              </a:tabLst>
            </a:pPr>
            <a:r>
              <a:rPr lang="ru-RU" sz="1200" b="1" dirty="0" err="1" smtClean="0">
                <a:solidFill>
                  <a:srgbClr val="0070C0"/>
                </a:solidFill>
                <a:latin typeface="Tahoma"/>
                <a:cs typeface="Tahoma"/>
              </a:rPr>
              <a:t>Ключови</a:t>
            </a:r>
            <a:r>
              <a:rPr lang="ru-RU" sz="1200" b="1" dirty="0" smtClean="0">
                <a:solidFill>
                  <a:srgbClr val="0070C0"/>
                </a:solidFill>
                <a:latin typeface="Tahoma"/>
                <a:cs typeface="Tahoma"/>
              </a:rPr>
              <a:t> </a:t>
            </a:r>
            <a:r>
              <a:rPr lang="ru-RU" sz="1200" b="1" dirty="0" err="1" smtClean="0">
                <a:solidFill>
                  <a:srgbClr val="0070C0"/>
                </a:solidFill>
                <a:latin typeface="Tahoma"/>
                <a:cs typeface="Tahoma"/>
              </a:rPr>
              <a:t>стълбове</a:t>
            </a:r>
            <a:r>
              <a:rPr lang="ru-RU" sz="1200" b="1" dirty="0" smtClean="0">
                <a:solidFill>
                  <a:srgbClr val="0070C0"/>
                </a:solidFill>
                <a:latin typeface="Tahoma"/>
                <a:cs typeface="Tahoma"/>
              </a:rPr>
              <a:t> на </a:t>
            </a:r>
            <a:r>
              <a:rPr lang="ru-RU" sz="1200" b="1" dirty="0" err="1" smtClean="0">
                <a:solidFill>
                  <a:srgbClr val="0070C0"/>
                </a:solidFill>
                <a:latin typeface="Tahoma"/>
                <a:cs typeface="Tahoma"/>
              </a:rPr>
              <a:t>емоционалната</a:t>
            </a:r>
            <a:r>
              <a:rPr lang="ru-RU" sz="1200" b="1" dirty="0" smtClean="0">
                <a:solidFill>
                  <a:srgbClr val="0070C0"/>
                </a:solidFill>
                <a:latin typeface="Tahoma"/>
                <a:cs typeface="Tahoma"/>
              </a:rPr>
              <a:t> </a:t>
            </a:r>
            <a:r>
              <a:rPr lang="ru-RU" sz="1200" b="1" dirty="0" err="1" smtClean="0">
                <a:solidFill>
                  <a:srgbClr val="0070C0"/>
                </a:solidFill>
                <a:latin typeface="Tahoma"/>
                <a:cs typeface="Tahoma"/>
              </a:rPr>
              <a:t>устойчивост</a:t>
            </a:r>
            <a:endParaRPr lang="ru-RU" sz="1200" b="1" dirty="0" smtClean="0">
              <a:solidFill>
                <a:srgbClr val="0070C0"/>
              </a:solidFill>
              <a:latin typeface="Tahoma"/>
              <a:cs typeface="Tahoma"/>
            </a:endParaRPr>
          </a:p>
          <a:p>
            <a:pPr marL="299085" indent="-286385">
              <a:lnSpc>
                <a:spcPct val="100000"/>
              </a:lnSpc>
              <a:buClr>
                <a:srgbClr val="000000"/>
              </a:buClr>
              <a:buFont typeface="Arial MT"/>
              <a:buChar char="•"/>
              <a:tabLst>
                <a:tab pos="299085" algn="l"/>
              </a:tabLst>
            </a:pPr>
            <a:r>
              <a:rPr lang="ru-RU" sz="1200" b="1" dirty="0" err="1" smtClean="0">
                <a:solidFill>
                  <a:srgbClr val="0070C0"/>
                </a:solidFill>
                <a:latin typeface="Tahoma"/>
                <a:cs typeface="Tahoma"/>
              </a:rPr>
              <a:t>Самосъзнание</a:t>
            </a:r>
            <a:r>
              <a:rPr lang="ru-RU" sz="1200" b="1" dirty="0" smtClean="0">
                <a:solidFill>
                  <a:srgbClr val="0070C0"/>
                </a:solidFill>
                <a:latin typeface="Tahoma"/>
                <a:cs typeface="Tahoma"/>
              </a:rPr>
              <a:t> и </a:t>
            </a:r>
            <a:r>
              <a:rPr lang="ru-RU" sz="1200" b="1" dirty="0" err="1" smtClean="0">
                <a:solidFill>
                  <a:srgbClr val="0070C0"/>
                </a:solidFill>
                <a:latin typeface="Tahoma"/>
                <a:cs typeface="Tahoma"/>
              </a:rPr>
              <a:t>осъзнатост</a:t>
            </a:r>
            <a:endParaRPr lang="ru-RU" sz="1200" b="1" dirty="0" smtClean="0">
              <a:solidFill>
                <a:srgbClr val="0070C0"/>
              </a:solidFill>
              <a:latin typeface="Tahoma"/>
              <a:cs typeface="Tahoma"/>
            </a:endParaRPr>
          </a:p>
          <a:p>
            <a:pPr marL="299085" indent="-286385">
              <a:lnSpc>
                <a:spcPct val="100000"/>
              </a:lnSpc>
              <a:buClr>
                <a:srgbClr val="000000"/>
              </a:buClr>
              <a:buFont typeface="Arial MT"/>
              <a:buChar char="•"/>
              <a:tabLst>
                <a:tab pos="299085" algn="l"/>
              </a:tabLst>
            </a:pPr>
            <a:r>
              <a:rPr lang="ru-RU" sz="1200" dirty="0" smtClean="0">
                <a:solidFill>
                  <a:srgbClr val="0070C0"/>
                </a:solidFill>
                <a:latin typeface="Tahoma"/>
                <a:cs typeface="Tahoma"/>
              </a:rPr>
              <a:t>Стратегии за </a:t>
            </a:r>
            <a:r>
              <a:rPr lang="ru-RU" sz="1200" dirty="0" err="1" smtClean="0">
                <a:solidFill>
                  <a:srgbClr val="0070C0"/>
                </a:solidFill>
                <a:latin typeface="Tahoma"/>
                <a:cs typeface="Tahoma"/>
              </a:rPr>
              <a:t>емоционална</a:t>
            </a:r>
            <a:r>
              <a:rPr lang="ru-RU" sz="1200" dirty="0" smtClean="0">
                <a:solidFill>
                  <a:srgbClr val="0070C0"/>
                </a:solidFill>
                <a:latin typeface="Tahoma"/>
                <a:cs typeface="Tahoma"/>
              </a:rPr>
              <a:t> </a:t>
            </a:r>
            <a:r>
              <a:rPr lang="ru-RU" sz="1200" dirty="0" err="1" smtClean="0">
                <a:solidFill>
                  <a:srgbClr val="0070C0"/>
                </a:solidFill>
                <a:latin typeface="Tahoma"/>
                <a:cs typeface="Tahoma"/>
              </a:rPr>
              <a:t>регулация</a:t>
            </a:r>
            <a:r>
              <a:rPr lang="ru-RU" sz="1200" dirty="0" smtClean="0">
                <a:solidFill>
                  <a:srgbClr val="0070C0"/>
                </a:solidFill>
                <a:latin typeface="Tahoma"/>
                <a:cs typeface="Tahoma"/>
              </a:rPr>
              <a:t> (</a:t>
            </a:r>
            <a:r>
              <a:rPr lang="ru-RU" sz="1200" dirty="0" err="1" smtClean="0">
                <a:solidFill>
                  <a:srgbClr val="0070C0"/>
                </a:solidFill>
                <a:latin typeface="Tahoma"/>
                <a:cs typeface="Tahoma"/>
              </a:rPr>
              <a:t>дишане</a:t>
            </a:r>
            <a:r>
              <a:rPr lang="ru-RU" sz="1200" dirty="0" smtClean="0">
                <a:solidFill>
                  <a:srgbClr val="0070C0"/>
                </a:solidFill>
                <a:latin typeface="Tahoma"/>
                <a:cs typeface="Tahoma"/>
              </a:rPr>
              <a:t>, </a:t>
            </a:r>
            <a:r>
              <a:rPr lang="ru-RU" sz="1200" dirty="0" err="1" smtClean="0">
                <a:solidFill>
                  <a:srgbClr val="0070C0"/>
                </a:solidFill>
                <a:latin typeface="Tahoma"/>
                <a:cs typeface="Tahoma"/>
              </a:rPr>
              <a:t>преформулиране</a:t>
            </a:r>
            <a:r>
              <a:rPr lang="ru-RU" sz="1200" dirty="0" smtClean="0">
                <a:solidFill>
                  <a:srgbClr val="0070C0"/>
                </a:solidFill>
                <a:latin typeface="Tahoma"/>
                <a:cs typeface="Tahoma"/>
              </a:rPr>
              <a:t> на </a:t>
            </a:r>
            <a:r>
              <a:rPr lang="ru-RU" sz="1200" dirty="0" err="1" smtClean="0">
                <a:solidFill>
                  <a:srgbClr val="0070C0"/>
                </a:solidFill>
                <a:latin typeface="Tahoma"/>
                <a:cs typeface="Tahoma"/>
              </a:rPr>
              <a:t>мислите</a:t>
            </a:r>
            <a:r>
              <a:rPr lang="ru-RU" sz="1200" dirty="0" smtClean="0">
                <a:solidFill>
                  <a:srgbClr val="0070C0"/>
                </a:solidFill>
                <a:latin typeface="Tahoma"/>
                <a:cs typeface="Tahoma"/>
              </a:rPr>
              <a:t>, </a:t>
            </a:r>
            <a:r>
              <a:rPr lang="ru-RU" sz="1200" dirty="0" err="1" smtClean="0">
                <a:solidFill>
                  <a:srgbClr val="0070C0"/>
                </a:solidFill>
                <a:latin typeface="Tahoma"/>
                <a:cs typeface="Tahoma"/>
              </a:rPr>
              <a:t>благодарност</a:t>
            </a:r>
            <a:r>
              <a:rPr lang="ru-RU" sz="1200" dirty="0" smtClean="0">
                <a:solidFill>
                  <a:srgbClr val="0070C0"/>
                </a:solidFill>
                <a:latin typeface="Tahoma"/>
                <a:cs typeface="Tahoma"/>
              </a:rPr>
              <a:t>)</a:t>
            </a:r>
          </a:p>
          <a:p>
            <a:pPr marL="299085" indent="-286385">
              <a:lnSpc>
                <a:spcPct val="100000"/>
              </a:lnSpc>
              <a:buClr>
                <a:srgbClr val="000000"/>
              </a:buClr>
              <a:buFont typeface="Arial MT"/>
              <a:buChar char="•"/>
              <a:tabLst>
                <a:tab pos="299085" algn="l"/>
              </a:tabLst>
            </a:pPr>
            <a:r>
              <a:rPr lang="ru-RU" sz="1200" b="1" dirty="0" err="1" smtClean="0">
                <a:solidFill>
                  <a:srgbClr val="0070C0"/>
                </a:solidFill>
                <a:latin typeface="Tahoma"/>
                <a:cs typeface="Tahoma"/>
              </a:rPr>
              <a:t>Социална</a:t>
            </a:r>
            <a:r>
              <a:rPr lang="ru-RU" sz="1200" b="1" dirty="0" smtClean="0">
                <a:solidFill>
                  <a:srgbClr val="0070C0"/>
                </a:solidFill>
                <a:latin typeface="Tahoma"/>
                <a:cs typeface="Tahoma"/>
              </a:rPr>
              <a:t> </a:t>
            </a:r>
            <a:r>
              <a:rPr lang="ru-RU" sz="1200" b="1" dirty="0" err="1" smtClean="0">
                <a:solidFill>
                  <a:srgbClr val="0070C0"/>
                </a:solidFill>
                <a:latin typeface="Tahoma"/>
                <a:cs typeface="Tahoma"/>
              </a:rPr>
              <a:t>подкрепа</a:t>
            </a:r>
            <a:r>
              <a:rPr lang="ru-RU" sz="1200" b="1" dirty="0" smtClean="0">
                <a:solidFill>
                  <a:srgbClr val="0070C0"/>
                </a:solidFill>
                <a:latin typeface="Tahoma"/>
                <a:cs typeface="Tahoma"/>
              </a:rPr>
              <a:t> </a:t>
            </a:r>
            <a:r>
              <a:rPr lang="ru-RU" sz="1200" dirty="0" smtClean="0">
                <a:solidFill>
                  <a:srgbClr val="0070C0"/>
                </a:solidFill>
                <a:latin typeface="Tahoma"/>
                <a:cs typeface="Tahoma"/>
              </a:rPr>
              <a:t>и </a:t>
            </a:r>
            <a:r>
              <a:rPr lang="ru-RU" sz="1200" dirty="0" err="1" smtClean="0">
                <a:solidFill>
                  <a:srgbClr val="0070C0"/>
                </a:solidFill>
                <a:latin typeface="Tahoma"/>
                <a:cs typeface="Tahoma"/>
              </a:rPr>
              <a:t>връзка</a:t>
            </a:r>
            <a:r>
              <a:rPr lang="ru-RU" sz="1200" dirty="0" smtClean="0">
                <a:solidFill>
                  <a:srgbClr val="0070C0"/>
                </a:solidFill>
                <a:latin typeface="Tahoma"/>
                <a:cs typeface="Tahoma"/>
              </a:rPr>
              <a:t>: </a:t>
            </a:r>
            <a:r>
              <a:rPr lang="ru-RU" sz="1200" dirty="0" err="1" smtClean="0">
                <a:solidFill>
                  <a:srgbClr val="0070C0"/>
                </a:solidFill>
                <a:latin typeface="Tahoma"/>
                <a:cs typeface="Tahoma"/>
              </a:rPr>
              <a:t>Дори</a:t>
            </a:r>
            <a:r>
              <a:rPr lang="ru-RU" sz="1200" dirty="0" smtClean="0">
                <a:solidFill>
                  <a:srgbClr val="0070C0"/>
                </a:solidFill>
                <a:latin typeface="Tahoma"/>
                <a:cs typeface="Tahoma"/>
              </a:rPr>
              <a:t> и да не </a:t>
            </a:r>
            <a:r>
              <a:rPr lang="ru-RU" sz="1200" dirty="0" err="1" smtClean="0">
                <a:solidFill>
                  <a:srgbClr val="0070C0"/>
                </a:solidFill>
                <a:latin typeface="Tahoma"/>
                <a:cs typeface="Tahoma"/>
              </a:rPr>
              <a:t>сте</a:t>
            </a:r>
            <a:r>
              <a:rPr lang="ru-RU" sz="1200" dirty="0" smtClean="0">
                <a:solidFill>
                  <a:srgbClr val="0070C0"/>
                </a:solidFill>
                <a:latin typeface="Tahoma"/>
                <a:cs typeface="Tahoma"/>
              </a:rPr>
              <a:t> част от религия или </a:t>
            </a:r>
            <a:r>
              <a:rPr lang="ru-RU" sz="1200" dirty="0" err="1" smtClean="0">
                <a:solidFill>
                  <a:srgbClr val="0070C0"/>
                </a:solidFill>
                <a:latin typeface="Tahoma"/>
                <a:cs typeface="Tahoma"/>
              </a:rPr>
              <a:t>общност</a:t>
            </a:r>
            <a:r>
              <a:rPr lang="ru-RU" sz="1200" dirty="0" smtClean="0">
                <a:solidFill>
                  <a:srgbClr val="0070C0"/>
                </a:solidFill>
                <a:latin typeface="Tahoma"/>
                <a:cs typeface="Tahoma"/>
              </a:rPr>
              <a:t>, </a:t>
            </a:r>
            <a:r>
              <a:rPr lang="ru-RU" sz="1200" dirty="0" err="1" smtClean="0">
                <a:solidFill>
                  <a:srgbClr val="0070C0"/>
                </a:solidFill>
                <a:latin typeface="Tahoma"/>
                <a:cs typeface="Tahoma"/>
              </a:rPr>
              <a:t>приятелите</a:t>
            </a:r>
            <a:r>
              <a:rPr lang="ru-RU" sz="1200" dirty="0" smtClean="0">
                <a:solidFill>
                  <a:srgbClr val="0070C0"/>
                </a:solidFill>
                <a:latin typeface="Tahoma"/>
                <a:cs typeface="Tahoma"/>
              </a:rPr>
              <a:t> и </a:t>
            </a:r>
            <a:r>
              <a:rPr lang="ru-RU" sz="1200" dirty="0" err="1" smtClean="0">
                <a:solidFill>
                  <a:srgbClr val="0070C0"/>
                </a:solidFill>
                <a:latin typeface="Tahoma"/>
                <a:cs typeface="Tahoma"/>
              </a:rPr>
              <a:t>близките</a:t>
            </a:r>
            <a:r>
              <a:rPr lang="ru-RU" sz="1200" dirty="0" smtClean="0">
                <a:solidFill>
                  <a:srgbClr val="0070C0"/>
                </a:solidFill>
                <a:latin typeface="Tahoma"/>
                <a:cs typeface="Tahoma"/>
              </a:rPr>
              <a:t> </a:t>
            </a:r>
            <a:r>
              <a:rPr lang="ru-RU" sz="1200" dirty="0" err="1" smtClean="0">
                <a:solidFill>
                  <a:srgbClr val="0070C0"/>
                </a:solidFill>
                <a:latin typeface="Tahoma"/>
                <a:cs typeface="Tahoma"/>
              </a:rPr>
              <a:t>са</a:t>
            </a:r>
            <a:r>
              <a:rPr lang="ru-RU" sz="1200" dirty="0" smtClean="0">
                <a:solidFill>
                  <a:srgbClr val="0070C0"/>
                </a:solidFill>
                <a:latin typeface="Tahoma"/>
                <a:cs typeface="Tahoma"/>
              </a:rPr>
              <a:t> </a:t>
            </a:r>
            <a:r>
              <a:rPr lang="ru-RU" sz="1200" dirty="0" err="1" smtClean="0">
                <a:solidFill>
                  <a:srgbClr val="0070C0"/>
                </a:solidFill>
                <a:latin typeface="Tahoma"/>
                <a:cs typeface="Tahoma"/>
              </a:rPr>
              <a:t>ключови</a:t>
            </a:r>
            <a:r>
              <a:rPr lang="ru-RU" sz="1200" dirty="0" smtClean="0">
                <a:solidFill>
                  <a:srgbClr val="0070C0"/>
                </a:solidFill>
                <a:latin typeface="Tahoma"/>
                <a:cs typeface="Tahoma"/>
              </a:rPr>
              <a:t>, </a:t>
            </a:r>
            <a:r>
              <a:rPr lang="ru-RU" sz="1200" dirty="0" err="1" smtClean="0">
                <a:solidFill>
                  <a:srgbClr val="0070C0"/>
                </a:solidFill>
                <a:latin typeface="Tahoma"/>
                <a:cs typeface="Tahoma"/>
              </a:rPr>
              <a:t>когато</a:t>
            </a:r>
            <a:r>
              <a:rPr lang="ru-RU" sz="1200" dirty="0" smtClean="0">
                <a:solidFill>
                  <a:srgbClr val="0070C0"/>
                </a:solidFill>
                <a:latin typeface="Tahoma"/>
                <a:cs typeface="Tahoma"/>
              </a:rPr>
              <a:t> </a:t>
            </a:r>
            <a:r>
              <a:rPr lang="ru-RU" sz="1200" dirty="0" err="1" smtClean="0">
                <a:solidFill>
                  <a:srgbClr val="0070C0"/>
                </a:solidFill>
                <a:latin typeface="Tahoma"/>
                <a:cs typeface="Tahoma"/>
              </a:rPr>
              <a:t>животът</a:t>
            </a:r>
            <a:r>
              <a:rPr lang="ru-RU" sz="1200" dirty="0" smtClean="0">
                <a:solidFill>
                  <a:srgbClr val="0070C0"/>
                </a:solidFill>
                <a:latin typeface="Tahoma"/>
                <a:cs typeface="Tahoma"/>
              </a:rPr>
              <a:t> стане труден</a:t>
            </a:r>
          </a:p>
          <a:p>
            <a:pPr marL="299085" indent="-286385">
              <a:lnSpc>
                <a:spcPct val="100000"/>
              </a:lnSpc>
              <a:buClr>
                <a:srgbClr val="000000"/>
              </a:buClr>
              <a:buFont typeface="Arial MT"/>
              <a:buChar char="•"/>
              <a:tabLst>
                <a:tab pos="299085" algn="l"/>
              </a:tabLst>
            </a:pPr>
            <a:r>
              <a:rPr lang="ru-RU" sz="1200" b="1" dirty="0" err="1" smtClean="0">
                <a:solidFill>
                  <a:srgbClr val="0070C0"/>
                </a:solidFill>
                <a:latin typeface="Tahoma"/>
                <a:cs typeface="Tahoma"/>
              </a:rPr>
              <a:t>Оптимизъм</a:t>
            </a:r>
            <a:r>
              <a:rPr lang="ru-RU" sz="1200" b="1" dirty="0" smtClean="0">
                <a:solidFill>
                  <a:srgbClr val="0070C0"/>
                </a:solidFill>
                <a:latin typeface="Tahoma"/>
                <a:cs typeface="Tahoma"/>
              </a:rPr>
              <a:t> и </a:t>
            </a:r>
            <a:r>
              <a:rPr lang="ru-RU" sz="1200" b="1" dirty="0" err="1" smtClean="0">
                <a:solidFill>
                  <a:srgbClr val="0070C0"/>
                </a:solidFill>
                <a:latin typeface="Tahoma"/>
                <a:cs typeface="Tahoma"/>
              </a:rPr>
              <a:t>адаптивност</a:t>
            </a:r>
            <a:r>
              <a:rPr lang="ru-RU" sz="1200" dirty="0" smtClean="0">
                <a:solidFill>
                  <a:srgbClr val="0070C0"/>
                </a:solidFill>
                <a:latin typeface="Tahoma"/>
                <a:cs typeface="Tahoma"/>
              </a:rPr>
              <a:t>. Да, </a:t>
            </a:r>
            <a:r>
              <a:rPr lang="ru-RU" sz="1200" dirty="0" err="1" smtClean="0">
                <a:solidFill>
                  <a:srgbClr val="0070C0"/>
                </a:solidFill>
                <a:latin typeface="Tahoma"/>
                <a:cs typeface="Tahoma"/>
              </a:rPr>
              <a:t>гледането</a:t>
            </a:r>
            <a:r>
              <a:rPr lang="ru-RU" sz="1200" dirty="0" smtClean="0">
                <a:solidFill>
                  <a:srgbClr val="0070C0"/>
                </a:solidFill>
                <a:latin typeface="Tahoma"/>
                <a:cs typeface="Tahoma"/>
              </a:rPr>
              <a:t> от </a:t>
            </a:r>
            <a:r>
              <a:rPr lang="ru-RU" sz="1200" dirty="0" err="1" smtClean="0">
                <a:solidFill>
                  <a:srgbClr val="0070C0"/>
                </a:solidFill>
                <a:latin typeface="Tahoma"/>
                <a:cs typeface="Tahoma"/>
              </a:rPr>
              <a:t>светлата</a:t>
            </a:r>
            <a:r>
              <a:rPr lang="ru-RU" sz="1200" dirty="0" smtClean="0">
                <a:solidFill>
                  <a:srgbClr val="0070C0"/>
                </a:solidFill>
                <a:latin typeface="Tahoma"/>
                <a:cs typeface="Tahoma"/>
              </a:rPr>
              <a:t> страна </a:t>
            </a:r>
            <a:r>
              <a:rPr lang="ru-RU" sz="1200" dirty="0" err="1" smtClean="0">
                <a:solidFill>
                  <a:srgbClr val="0070C0"/>
                </a:solidFill>
                <a:latin typeface="Tahoma"/>
                <a:cs typeface="Tahoma"/>
              </a:rPr>
              <a:t>ви</a:t>
            </a:r>
            <a:r>
              <a:rPr lang="ru-RU" sz="1200" dirty="0" smtClean="0">
                <a:solidFill>
                  <a:srgbClr val="0070C0"/>
                </a:solidFill>
                <a:latin typeface="Tahoma"/>
                <a:cs typeface="Tahoma"/>
              </a:rPr>
              <a:t> </a:t>
            </a:r>
            <a:r>
              <a:rPr lang="ru-RU" sz="1200" dirty="0" err="1" smtClean="0">
                <a:solidFill>
                  <a:srgbClr val="0070C0"/>
                </a:solidFill>
                <a:latin typeface="Tahoma"/>
                <a:cs typeface="Tahoma"/>
              </a:rPr>
              <a:t>държи</a:t>
            </a:r>
            <a:r>
              <a:rPr lang="ru-RU" sz="1200" dirty="0" smtClean="0">
                <a:solidFill>
                  <a:srgbClr val="0070C0"/>
                </a:solidFill>
                <a:latin typeface="Tahoma"/>
                <a:cs typeface="Tahoma"/>
              </a:rPr>
              <a:t> в течение!</a:t>
            </a:r>
          </a:p>
          <a:p>
            <a:pPr marL="299085" indent="-286385">
              <a:lnSpc>
                <a:spcPct val="100000"/>
              </a:lnSpc>
              <a:buClr>
                <a:srgbClr val="000000"/>
              </a:buClr>
              <a:buFont typeface="Arial MT"/>
              <a:buChar char="•"/>
              <a:tabLst>
                <a:tab pos="299085" algn="l"/>
              </a:tabLst>
            </a:pPr>
            <a:r>
              <a:rPr lang="ru-RU" sz="1200" b="1" dirty="0" err="1" smtClean="0">
                <a:solidFill>
                  <a:srgbClr val="0070C0"/>
                </a:solidFill>
                <a:latin typeface="Tahoma"/>
                <a:cs typeface="Tahoma"/>
              </a:rPr>
              <a:t>Сблъскайте</a:t>
            </a:r>
            <a:r>
              <a:rPr lang="ru-RU" sz="1200" b="1" dirty="0" smtClean="0">
                <a:solidFill>
                  <a:srgbClr val="0070C0"/>
                </a:solidFill>
                <a:latin typeface="Tahoma"/>
                <a:cs typeface="Tahoma"/>
              </a:rPr>
              <a:t> се </a:t>
            </a:r>
            <a:r>
              <a:rPr lang="ru-RU" sz="1200" b="1" dirty="0" err="1" smtClean="0">
                <a:solidFill>
                  <a:srgbClr val="0070C0"/>
                </a:solidFill>
                <a:latin typeface="Tahoma"/>
                <a:cs typeface="Tahoma"/>
              </a:rPr>
              <a:t>със</a:t>
            </a:r>
            <a:r>
              <a:rPr lang="ru-RU" sz="1200" b="1" dirty="0" smtClean="0">
                <a:solidFill>
                  <a:srgbClr val="0070C0"/>
                </a:solidFill>
                <a:latin typeface="Tahoma"/>
                <a:cs typeface="Tahoma"/>
              </a:rPr>
              <a:t> </a:t>
            </a:r>
            <a:r>
              <a:rPr lang="ru-RU" sz="1200" b="1" dirty="0" err="1" smtClean="0">
                <a:solidFill>
                  <a:srgbClr val="0070C0"/>
                </a:solidFill>
                <a:latin typeface="Tahoma"/>
                <a:cs typeface="Tahoma"/>
              </a:rPr>
              <a:t>страховете</a:t>
            </a:r>
            <a:r>
              <a:rPr lang="ru-RU" sz="1200" b="1" dirty="0" smtClean="0">
                <a:solidFill>
                  <a:srgbClr val="0070C0"/>
                </a:solidFill>
                <a:latin typeface="Tahoma"/>
                <a:cs typeface="Tahoma"/>
              </a:rPr>
              <a:t> си</a:t>
            </a:r>
            <a:r>
              <a:rPr lang="ru-RU" sz="1200" dirty="0" smtClean="0">
                <a:solidFill>
                  <a:srgbClr val="0070C0"/>
                </a:solidFill>
                <a:latin typeface="Tahoma"/>
                <a:cs typeface="Tahoma"/>
              </a:rPr>
              <a:t>: </a:t>
            </a:r>
            <a:r>
              <a:rPr lang="ru-RU" sz="1200" dirty="0" err="1" smtClean="0">
                <a:solidFill>
                  <a:srgbClr val="0070C0"/>
                </a:solidFill>
                <a:latin typeface="Tahoma"/>
                <a:cs typeface="Tahoma"/>
              </a:rPr>
              <a:t>Невронауката</a:t>
            </a:r>
            <a:r>
              <a:rPr lang="ru-RU" sz="1200" dirty="0" smtClean="0">
                <a:solidFill>
                  <a:srgbClr val="0070C0"/>
                </a:solidFill>
                <a:latin typeface="Tahoma"/>
                <a:cs typeface="Tahoma"/>
              </a:rPr>
              <a:t> </a:t>
            </a:r>
            <a:r>
              <a:rPr lang="ru-RU" sz="1200" dirty="0" err="1" smtClean="0">
                <a:solidFill>
                  <a:srgbClr val="0070C0"/>
                </a:solidFill>
                <a:latin typeface="Tahoma"/>
                <a:cs typeface="Tahoma"/>
              </a:rPr>
              <a:t>казва</a:t>
            </a:r>
            <a:r>
              <a:rPr lang="ru-RU" sz="1200" dirty="0" smtClean="0">
                <a:solidFill>
                  <a:srgbClr val="0070C0"/>
                </a:solidFill>
                <a:latin typeface="Tahoma"/>
                <a:cs typeface="Tahoma"/>
              </a:rPr>
              <a:t>, че </a:t>
            </a:r>
            <a:r>
              <a:rPr lang="ru-RU" sz="1200" dirty="0" err="1" smtClean="0">
                <a:solidFill>
                  <a:srgbClr val="0070C0"/>
                </a:solidFill>
                <a:latin typeface="Tahoma"/>
                <a:cs typeface="Tahoma"/>
              </a:rPr>
              <a:t>има</a:t>
            </a:r>
            <a:r>
              <a:rPr lang="ru-RU" sz="1200" dirty="0" smtClean="0">
                <a:solidFill>
                  <a:srgbClr val="0070C0"/>
                </a:solidFill>
                <a:latin typeface="Tahoma"/>
                <a:cs typeface="Tahoma"/>
              </a:rPr>
              <a:t> само един </a:t>
            </a:r>
            <a:r>
              <a:rPr lang="ru-RU" sz="1200" dirty="0" err="1" smtClean="0">
                <a:solidFill>
                  <a:srgbClr val="0070C0"/>
                </a:solidFill>
                <a:latin typeface="Tahoma"/>
                <a:cs typeface="Tahoma"/>
              </a:rPr>
              <a:t>истински</a:t>
            </a:r>
            <a:r>
              <a:rPr lang="ru-RU" sz="1200" dirty="0" smtClean="0">
                <a:solidFill>
                  <a:srgbClr val="0070C0"/>
                </a:solidFill>
                <a:latin typeface="Tahoma"/>
                <a:cs typeface="Tahoma"/>
              </a:rPr>
              <a:t> начин да се справите </a:t>
            </a:r>
            <a:r>
              <a:rPr lang="ru-RU" sz="1200" dirty="0" err="1" smtClean="0">
                <a:solidFill>
                  <a:srgbClr val="0070C0"/>
                </a:solidFill>
                <a:latin typeface="Tahoma"/>
                <a:cs typeface="Tahoma"/>
              </a:rPr>
              <a:t>със</a:t>
            </a:r>
            <a:r>
              <a:rPr lang="ru-RU" sz="1200" dirty="0" smtClean="0">
                <a:solidFill>
                  <a:srgbClr val="0070C0"/>
                </a:solidFill>
                <a:latin typeface="Tahoma"/>
                <a:cs typeface="Tahoma"/>
              </a:rPr>
              <a:t> страха: </a:t>
            </a:r>
            <a:r>
              <a:rPr lang="ru-RU" sz="1200" dirty="0" err="1" smtClean="0">
                <a:solidFill>
                  <a:srgbClr val="0070C0"/>
                </a:solidFill>
                <a:latin typeface="Tahoma"/>
                <a:cs typeface="Tahoma"/>
              </a:rPr>
              <a:t>трябва</a:t>
            </a:r>
            <a:r>
              <a:rPr lang="ru-RU" sz="1200" dirty="0" smtClean="0">
                <a:solidFill>
                  <a:srgbClr val="0070C0"/>
                </a:solidFill>
                <a:latin typeface="Tahoma"/>
                <a:cs typeface="Tahoma"/>
              </a:rPr>
              <a:t> да се </a:t>
            </a:r>
            <a:r>
              <a:rPr lang="ru-RU" sz="1200" dirty="0" err="1" smtClean="0">
                <a:solidFill>
                  <a:srgbClr val="0070C0"/>
                </a:solidFill>
                <a:latin typeface="Tahoma"/>
                <a:cs typeface="Tahoma"/>
              </a:rPr>
              <a:t>изправите</a:t>
            </a:r>
            <a:r>
              <a:rPr lang="ru-RU" sz="1200" dirty="0" smtClean="0">
                <a:solidFill>
                  <a:srgbClr val="0070C0"/>
                </a:solidFill>
                <a:latin typeface="Tahoma"/>
                <a:cs typeface="Tahoma"/>
              </a:rPr>
              <a:t> </a:t>
            </a:r>
            <a:r>
              <a:rPr lang="ru-RU" sz="1200" dirty="0" err="1" smtClean="0">
                <a:solidFill>
                  <a:srgbClr val="0070C0"/>
                </a:solidFill>
                <a:latin typeface="Tahoma"/>
                <a:cs typeface="Tahoma"/>
              </a:rPr>
              <a:t>срещу</a:t>
            </a:r>
            <a:r>
              <a:rPr lang="ru-RU" sz="1200" dirty="0" smtClean="0">
                <a:solidFill>
                  <a:srgbClr val="0070C0"/>
                </a:solidFill>
                <a:latin typeface="Tahoma"/>
                <a:cs typeface="Tahoma"/>
              </a:rPr>
              <a:t> него, </a:t>
            </a:r>
            <a:r>
              <a:rPr lang="ru-RU" sz="1200" dirty="0" err="1" smtClean="0">
                <a:solidFill>
                  <a:srgbClr val="0070C0"/>
                </a:solidFill>
                <a:latin typeface="Tahoma"/>
                <a:cs typeface="Tahoma"/>
              </a:rPr>
              <a:t>челно</a:t>
            </a:r>
            <a:r>
              <a:rPr lang="ru-RU" sz="1200" dirty="0" smtClean="0">
                <a:solidFill>
                  <a:srgbClr val="0070C0"/>
                </a:solidFill>
                <a:latin typeface="Tahoma"/>
                <a:cs typeface="Tahoma"/>
              </a:rPr>
              <a:t>. </a:t>
            </a:r>
            <a:r>
              <a:rPr lang="ru-RU" sz="1200" dirty="0" err="1" smtClean="0">
                <a:solidFill>
                  <a:srgbClr val="0070C0"/>
                </a:solidFill>
                <a:latin typeface="Tahoma"/>
                <a:cs typeface="Tahoma"/>
              </a:rPr>
              <a:t>Това</a:t>
            </a:r>
            <a:r>
              <a:rPr lang="ru-RU" sz="1200" dirty="0" smtClean="0">
                <a:solidFill>
                  <a:srgbClr val="0070C0"/>
                </a:solidFill>
                <a:latin typeface="Tahoma"/>
                <a:cs typeface="Tahoma"/>
              </a:rPr>
              <a:t> правят </a:t>
            </a:r>
            <a:r>
              <a:rPr lang="ru-RU" sz="1200" dirty="0" err="1" smtClean="0">
                <a:solidFill>
                  <a:srgbClr val="0070C0"/>
                </a:solidFill>
                <a:latin typeface="Tahoma"/>
                <a:cs typeface="Tahoma"/>
              </a:rPr>
              <a:t>най-устойчивите</a:t>
            </a:r>
            <a:r>
              <a:rPr lang="ru-RU" sz="1200" dirty="0" smtClean="0">
                <a:solidFill>
                  <a:srgbClr val="0070C0"/>
                </a:solidFill>
                <a:latin typeface="Tahoma"/>
                <a:cs typeface="Tahoma"/>
              </a:rPr>
              <a:t> хора.</a:t>
            </a:r>
          </a:p>
          <a:p>
            <a:pPr marL="299085" indent="-286385">
              <a:lnSpc>
                <a:spcPct val="100000"/>
              </a:lnSpc>
              <a:buClr>
                <a:srgbClr val="000000"/>
              </a:buClr>
              <a:buFont typeface="Arial MT"/>
              <a:buChar char="•"/>
              <a:tabLst>
                <a:tab pos="299085" algn="l"/>
              </a:tabLst>
            </a:pPr>
            <a:r>
              <a:rPr lang="ru-RU" sz="1200" dirty="0" err="1" smtClean="0">
                <a:solidFill>
                  <a:srgbClr val="0070C0"/>
                </a:solidFill>
                <a:latin typeface="Tahoma"/>
                <a:cs typeface="Tahoma"/>
              </a:rPr>
              <a:t>Имайте</a:t>
            </a:r>
            <a:r>
              <a:rPr lang="ru-RU" sz="1200" dirty="0" smtClean="0">
                <a:solidFill>
                  <a:srgbClr val="0070C0"/>
                </a:solidFill>
                <a:latin typeface="Tahoma"/>
                <a:cs typeface="Tahoma"/>
              </a:rPr>
              <a:t> </a:t>
            </a:r>
            <a:r>
              <a:rPr lang="ru-RU" sz="1200" b="1" dirty="0" smtClean="0">
                <a:solidFill>
                  <a:srgbClr val="0070C0"/>
                </a:solidFill>
                <a:latin typeface="Tahoma"/>
                <a:cs typeface="Tahoma"/>
              </a:rPr>
              <a:t>морален компас</a:t>
            </a:r>
            <a:r>
              <a:rPr lang="ru-RU" sz="1200" dirty="0" smtClean="0">
                <a:solidFill>
                  <a:srgbClr val="0070C0"/>
                </a:solidFill>
                <a:latin typeface="Tahoma"/>
                <a:cs typeface="Tahoma"/>
              </a:rPr>
              <a:t>: </a:t>
            </a:r>
            <a:r>
              <a:rPr lang="ru-RU" sz="1200" dirty="0" err="1" smtClean="0">
                <a:solidFill>
                  <a:srgbClr val="0070C0"/>
                </a:solidFill>
                <a:latin typeface="Tahoma"/>
                <a:cs typeface="Tahoma"/>
              </a:rPr>
              <a:t>чувството</a:t>
            </a:r>
            <a:r>
              <a:rPr lang="ru-RU" sz="1200" dirty="0" smtClean="0">
                <a:solidFill>
                  <a:srgbClr val="0070C0"/>
                </a:solidFill>
                <a:latin typeface="Tahoma"/>
                <a:cs typeface="Tahoma"/>
              </a:rPr>
              <a:t> за </a:t>
            </a:r>
            <a:r>
              <a:rPr lang="ru-RU" sz="1200" dirty="0" err="1" smtClean="0">
                <a:solidFill>
                  <a:srgbClr val="0070C0"/>
                </a:solidFill>
                <a:latin typeface="Tahoma"/>
                <a:cs typeface="Tahoma"/>
              </a:rPr>
              <a:t>правилно</a:t>
            </a:r>
            <a:r>
              <a:rPr lang="ru-RU" sz="1200" dirty="0" smtClean="0">
                <a:solidFill>
                  <a:srgbClr val="0070C0"/>
                </a:solidFill>
                <a:latin typeface="Tahoma"/>
                <a:cs typeface="Tahoma"/>
              </a:rPr>
              <a:t> и грешно, </a:t>
            </a:r>
            <a:r>
              <a:rPr lang="ru-RU" sz="1200" dirty="0" err="1" smtClean="0">
                <a:solidFill>
                  <a:srgbClr val="0070C0"/>
                </a:solidFill>
                <a:latin typeface="Tahoma"/>
                <a:cs typeface="Tahoma"/>
              </a:rPr>
              <a:t>което</a:t>
            </a:r>
            <a:r>
              <a:rPr lang="ru-RU" sz="1200" dirty="0" smtClean="0">
                <a:solidFill>
                  <a:srgbClr val="0070C0"/>
                </a:solidFill>
                <a:latin typeface="Tahoma"/>
                <a:cs typeface="Tahoma"/>
              </a:rPr>
              <a:t> </a:t>
            </a:r>
            <a:r>
              <a:rPr lang="ru-RU" sz="1200" dirty="0" err="1" smtClean="0">
                <a:solidFill>
                  <a:srgbClr val="0070C0"/>
                </a:solidFill>
                <a:latin typeface="Tahoma"/>
                <a:cs typeface="Tahoma"/>
              </a:rPr>
              <a:t>укрепва</a:t>
            </a:r>
            <a:r>
              <a:rPr lang="ru-RU" sz="1200" dirty="0" smtClean="0">
                <a:solidFill>
                  <a:srgbClr val="0070C0"/>
                </a:solidFill>
                <a:latin typeface="Tahoma"/>
                <a:cs typeface="Tahoma"/>
              </a:rPr>
              <a:t> </a:t>
            </a:r>
            <a:r>
              <a:rPr lang="ru-RU" sz="1200" dirty="0" err="1" smtClean="0">
                <a:solidFill>
                  <a:srgbClr val="0070C0"/>
                </a:solidFill>
                <a:latin typeface="Tahoma"/>
                <a:cs typeface="Tahoma"/>
              </a:rPr>
              <a:t>хората</a:t>
            </a:r>
            <a:r>
              <a:rPr lang="ru-RU" sz="1200" dirty="0" smtClean="0">
                <a:solidFill>
                  <a:srgbClr val="0070C0"/>
                </a:solidFill>
                <a:latin typeface="Tahoma"/>
                <a:cs typeface="Tahoma"/>
              </a:rPr>
              <a:t> по </a:t>
            </a:r>
            <a:r>
              <a:rPr lang="ru-RU" sz="1200" dirty="0" err="1" smtClean="0">
                <a:solidFill>
                  <a:srgbClr val="0070C0"/>
                </a:solidFill>
                <a:latin typeface="Tahoma"/>
                <a:cs typeface="Tahoma"/>
              </a:rPr>
              <a:t>време</a:t>
            </a:r>
            <a:r>
              <a:rPr lang="ru-RU" sz="1200" dirty="0" smtClean="0">
                <a:solidFill>
                  <a:srgbClr val="0070C0"/>
                </a:solidFill>
                <a:latin typeface="Tahoma"/>
                <a:cs typeface="Tahoma"/>
              </a:rPr>
              <a:t> на </a:t>
            </a:r>
            <a:r>
              <a:rPr lang="ru-RU" sz="1200" dirty="0" err="1" smtClean="0">
                <a:solidFill>
                  <a:srgbClr val="0070C0"/>
                </a:solidFill>
                <a:latin typeface="Tahoma"/>
                <a:cs typeface="Tahoma"/>
              </a:rPr>
              <a:t>периоди</a:t>
            </a:r>
            <a:r>
              <a:rPr lang="ru-RU" sz="1200" dirty="0" smtClean="0">
                <a:solidFill>
                  <a:srgbClr val="0070C0"/>
                </a:solidFill>
                <a:latin typeface="Tahoma"/>
                <a:cs typeface="Tahoma"/>
              </a:rPr>
              <a:t> на силен </a:t>
            </a:r>
            <a:r>
              <a:rPr lang="ru-RU" sz="1200" dirty="0" err="1" smtClean="0">
                <a:solidFill>
                  <a:srgbClr val="0070C0"/>
                </a:solidFill>
                <a:latin typeface="Tahoma"/>
                <a:cs typeface="Tahoma"/>
              </a:rPr>
              <a:t>стрес</a:t>
            </a:r>
            <a:r>
              <a:rPr lang="ru-RU" sz="1200" dirty="0" smtClean="0">
                <a:solidFill>
                  <a:srgbClr val="0070C0"/>
                </a:solidFill>
                <a:latin typeface="Tahoma"/>
                <a:cs typeface="Tahoma"/>
              </a:rPr>
              <a:t> и след </a:t>
            </a:r>
            <a:r>
              <a:rPr lang="ru-RU" sz="1200" dirty="0" err="1" smtClean="0">
                <a:solidFill>
                  <a:srgbClr val="0070C0"/>
                </a:solidFill>
                <a:latin typeface="Tahoma"/>
                <a:cs typeface="Tahoma"/>
              </a:rPr>
              <a:t>това</a:t>
            </a:r>
            <a:endParaRPr lang="ru-RU" sz="1200" dirty="0" smtClean="0">
              <a:solidFill>
                <a:srgbClr val="0070C0"/>
              </a:solidFill>
              <a:latin typeface="Tahoma"/>
              <a:cs typeface="Tahoma"/>
            </a:endParaRPr>
          </a:p>
          <a:p>
            <a:pPr marL="299085" indent="-286385">
              <a:lnSpc>
                <a:spcPct val="100000"/>
              </a:lnSpc>
              <a:buClr>
                <a:srgbClr val="000000"/>
              </a:buClr>
              <a:buFont typeface="Arial MT"/>
              <a:buChar char="•"/>
              <a:tabLst>
                <a:tab pos="299085" algn="l"/>
              </a:tabLst>
            </a:pPr>
            <a:r>
              <a:rPr lang="ru-RU" sz="1200" b="1" dirty="0" err="1" smtClean="0">
                <a:solidFill>
                  <a:srgbClr val="0070C0"/>
                </a:solidFill>
                <a:latin typeface="Tahoma"/>
                <a:cs typeface="Tahoma"/>
              </a:rPr>
              <a:t>Поддържайте</a:t>
            </a:r>
            <a:r>
              <a:rPr lang="ru-RU" sz="1200" b="1" dirty="0" smtClean="0">
                <a:solidFill>
                  <a:srgbClr val="0070C0"/>
                </a:solidFill>
                <a:latin typeface="Tahoma"/>
                <a:cs typeface="Tahoma"/>
              </a:rPr>
              <a:t> </a:t>
            </a:r>
            <a:r>
              <a:rPr lang="ru-RU" sz="1200" b="1" dirty="0" err="1" smtClean="0">
                <a:solidFill>
                  <a:srgbClr val="0070C0"/>
                </a:solidFill>
                <a:latin typeface="Tahoma"/>
                <a:cs typeface="Tahoma"/>
              </a:rPr>
              <a:t>физическа</a:t>
            </a:r>
            <a:r>
              <a:rPr lang="ru-RU" sz="1200" b="1" dirty="0" smtClean="0">
                <a:solidFill>
                  <a:srgbClr val="0070C0"/>
                </a:solidFill>
                <a:latin typeface="Tahoma"/>
                <a:cs typeface="Tahoma"/>
              </a:rPr>
              <a:t> форма</a:t>
            </a:r>
          </a:p>
          <a:p>
            <a:pPr marL="299085" indent="-286385">
              <a:lnSpc>
                <a:spcPct val="100000"/>
              </a:lnSpc>
              <a:buClr>
                <a:srgbClr val="000000"/>
              </a:buClr>
              <a:buFont typeface="Arial MT"/>
              <a:buChar char="•"/>
              <a:tabLst>
                <a:tab pos="299085" algn="l"/>
              </a:tabLst>
            </a:pPr>
            <a:r>
              <a:rPr lang="ru-RU" sz="1200" b="1" dirty="0" err="1" smtClean="0">
                <a:solidFill>
                  <a:srgbClr val="0070C0"/>
                </a:solidFill>
                <a:latin typeface="Tahoma"/>
                <a:cs typeface="Tahoma"/>
              </a:rPr>
              <a:t>Поддържайте</a:t>
            </a:r>
            <a:r>
              <a:rPr lang="ru-RU" sz="1200" b="1" dirty="0" smtClean="0">
                <a:solidFill>
                  <a:srgbClr val="0070C0"/>
                </a:solidFill>
                <a:latin typeface="Tahoma"/>
                <a:cs typeface="Tahoma"/>
              </a:rPr>
              <a:t> мозъка си силен</a:t>
            </a:r>
            <a:r>
              <a:rPr lang="ru-RU" sz="1200" dirty="0" smtClean="0">
                <a:solidFill>
                  <a:srgbClr val="0070C0"/>
                </a:solidFill>
                <a:latin typeface="Tahoma"/>
                <a:cs typeface="Tahoma"/>
              </a:rPr>
              <a:t>: не, </a:t>
            </a:r>
            <a:r>
              <a:rPr lang="ru-RU" sz="1200" dirty="0" err="1" smtClean="0">
                <a:solidFill>
                  <a:srgbClr val="0070C0"/>
                </a:solidFill>
                <a:latin typeface="Tahoma"/>
                <a:cs typeface="Tahoma"/>
              </a:rPr>
              <a:t>тази</a:t>
            </a:r>
            <a:r>
              <a:rPr lang="ru-RU" sz="1200" dirty="0" smtClean="0">
                <a:solidFill>
                  <a:srgbClr val="0070C0"/>
                </a:solidFill>
                <a:latin typeface="Tahoma"/>
                <a:cs typeface="Tahoma"/>
              </a:rPr>
              <a:t> малка </a:t>
            </a:r>
            <a:r>
              <a:rPr lang="ru-RU" sz="1200" dirty="0" err="1" smtClean="0">
                <a:solidFill>
                  <a:srgbClr val="0070C0"/>
                </a:solidFill>
                <a:latin typeface="Tahoma"/>
                <a:cs typeface="Tahoma"/>
              </a:rPr>
              <a:t>мозъчна</a:t>
            </a:r>
            <a:r>
              <a:rPr lang="ru-RU" sz="1200" dirty="0" smtClean="0">
                <a:solidFill>
                  <a:srgbClr val="0070C0"/>
                </a:solidFill>
                <a:latin typeface="Tahoma"/>
                <a:cs typeface="Tahoma"/>
              </a:rPr>
              <a:t> игра на телефона </a:t>
            </a:r>
            <a:r>
              <a:rPr lang="ru-RU" sz="1200" dirty="0" err="1" smtClean="0">
                <a:solidFill>
                  <a:srgbClr val="0070C0"/>
                </a:solidFill>
                <a:latin typeface="Tahoma"/>
                <a:cs typeface="Tahoma"/>
              </a:rPr>
              <a:t>ви</a:t>
            </a:r>
            <a:r>
              <a:rPr lang="ru-RU" sz="1200" dirty="0" smtClean="0">
                <a:solidFill>
                  <a:srgbClr val="0070C0"/>
                </a:solidFill>
                <a:latin typeface="Tahoma"/>
                <a:cs typeface="Tahoma"/>
              </a:rPr>
              <a:t> не е </a:t>
            </a:r>
            <a:r>
              <a:rPr lang="ru-RU" sz="1200" dirty="0" err="1" smtClean="0">
                <a:solidFill>
                  <a:srgbClr val="0070C0"/>
                </a:solidFill>
                <a:latin typeface="Tahoma"/>
                <a:cs typeface="Tahoma"/>
              </a:rPr>
              <a:t>това</a:t>
            </a:r>
            <a:r>
              <a:rPr lang="ru-RU" sz="1200" dirty="0" smtClean="0">
                <a:solidFill>
                  <a:srgbClr val="0070C0"/>
                </a:solidFill>
                <a:latin typeface="Tahoma"/>
                <a:cs typeface="Tahoma"/>
              </a:rPr>
              <a:t>, за </a:t>
            </a:r>
            <a:r>
              <a:rPr lang="ru-RU" sz="1200" dirty="0" err="1" smtClean="0">
                <a:solidFill>
                  <a:srgbClr val="0070C0"/>
                </a:solidFill>
                <a:latin typeface="Tahoma"/>
                <a:cs typeface="Tahoma"/>
              </a:rPr>
              <a:t>което</a:t>
            </a:r>
            <a:r>
              <a:rPr lang="ru-RU" sz="1200" dirty="0" smtClean="0">
                <a:solidFill>
                  <a:srgbClr val="0070C0"/>
                </a:solidFill>
                <a:latin typeface="Tahoma"/>
                <a:cs typeface="Tahoma"/>
              </a:rPr>
              <a:t> говорим. </a:t>
            </a:r>
            <a:r>
              <a:rPr lang="ru-RU" sz="1200" dirty="0" err="1" smtClean="0">
                <a:solidFill>
                  <a:srgbClr val="0070C0"/>
                </a:solidFill>
                <a:latin typeface="Tahoma"/>
                <a:cs typeface="Tahoma"/>
              </a:rPr>
              <a:t>Устойчивите</a:t>
            </a:r>
            <a:r>
              <a:rPr lang="ru-RU" sz="1200" dirty="0" smtClean="0">
                <a:solidFill>
                  <a:srgbClr val="0070C0"/>
                </a:solidFill>
                <a:latin typeface="Tahoma"/>
                <a:cs typeface="Tahoma"/>
              </a:rPr>
              <a:t> хора много </a:t>
            </a:r>
            <a:r>
              <a:rPr lang="ru-RU" sz="1200" dirty="0" err="1" smtClean="0">
                <a:solidFill>
                  <a:srgbClr val="0070C0"/>
                </a:solidFill>
                <a:latin typeface="Tahoma"/>
                <a:cs typeface="Tahoma"/>
              </a:rPr>
              <a:t>често</a:t>
            </a:r>
            <a:r>
              <a:rPr lang="ru-RU" sz="1200" dirty="0" smtClean="0">
                <a:solidFill>
                  <a:srgbClr val="0070C0"/>
                </a:solidFill>
                <a:latin typeface="Tahoma"/>
                <a:cs typeface="Tahoma"/>
              </a:rPr>
              <a:t> </a:t>
            </a:r>
            <a:r>
              <a:rPr lang="ru-RU" sz="1200" dirty="0" err="1" smtClean="0">
                <a:solidFill>
                  <a:srgbClr val="0070C0"/>
                </a:solidFill>
                <a:latin typeface="Tahoma"/>
                <a:cs typeface="Tahoma"/>
              </a:rPr>
              <a:t>са</a:t>
            </a:r>
            <a:r>
              <a:rPr lang="ru-RU" sz="1200" dirty="0" smtClean="0">
                <a:solidFill>
                  <a:srgbClr val="0070C0"/>
                </a:solidFill>
                <a:latin typeface="Tahoma"/>
                <a:cs typeface="Tahoma"/>
              </a:rPr>
              <a:t> </a:t>
            </a:r>
            <a:r>
              <a:rPr lang="ru-RU" sz="1200" dirty="0" err="1" smtClean="0">
                <a:solidFill>
                  <a:srgbClr val="0070C0"/>
                </a:solidFill>
                <a:latin typeface="Tahoma"/>
                <a:cs typeface="Tahoma"/>
              </a:rPr>
              <a:t>ученици</a:t>
            </a:r>
            <a:r>
              <a:rPr lang="ru-RU" sz="1200" dirty="0" smtClean="0">
                <a:solidFill>
                  <a:srgbClr val="0070C0"/>
                </a:solidFill>
                <a:latin typeface="Tahoma"/>
                <a:cs typeface="Tahoma"/>
              </a:rPr>
              <a:t> </a:t>
            </a:r>
            <a:r>
              <a:rPr lang="ru-RU" sz="1200" dirty="0" err="1" smtClean="0">
                <a:solidFill>
                  <a:srgbClr val="0070C0"/>
                </a:solidFill>
                <a:latin typeface="Tahoma"/>
                <a:cs typeface="Tahoma"/>
              </a:rPr>
              <a:t>през</a:t>
            </a:r>
            <a:r>
              <a:rPr lang="ru-RU" sz="1200" dirty="0" smtClean="0">
                <a:solidFill>
                  <a:srgbClr val="0070C0"/>
                </a:solidFill>
                <a:latin typeface="Tahoma"/>
                <a:cs typeface="Tahoma"/>
              </a:rPr>
              <a:t> </a:t>
            </a:r>
            <a:r>
              <a:rPr lang="ru-RU" sz="1200" dirty="0" err="1" smtClean="0">
                <a:solidFill>
                  <a:srgbClr val="0070C0"/>
                </a:solidFill>
                <a:latin typeface="Tahoma"/>
                <a:cs typeface="Tahoma"/>
              </a:rPr>
              <a:t>целия</a:t>
            </a:r>
            <a:r>
              <a:rPr lang="ru-RU" sz="1200" dirty="0" smtClean="0">
                <a:solidFill>
                  <a:srgbClr val="0070C0"/>
                </a:solidFill>
                <a:latin typeface="Tahoma"/>
                <a:cs typeface="Tahoma"/>
              </a:rPr>
              <a:t> живот</a:t>
            </a:r>
          </a:p>
          <a:p>
            <a:pPr marL="299085" indent="-286385">
              <a:lnSpc>
                <a:spcPct val="100000"/>
              </a:lnSpc>
              <a:buClr>
                <a:srgbClr val="000000"/>
              </a:buClr>
              <a:buFont typeface="Arial MT"/>
              <a:buChar char="•"/>
              <a:tabLst>
                <a:tab pos="299085" algn="l"/>
              </a:tabLst>
            </a:pPr>
            <a:r>
              <a:rPr lang="ru-RU" sz="1200" dirty="0" err="1" smtClean="0">
                <a:solidFill>
                  <a:srgbClr val="0070C0"/>
                </a:solidFill>
                <a:latin typeface="Tahoma"/>
                <a:cs typeface="Tahoma"/>
              </a:rPr>
              <a:t>Имайте</a:t>
            </a:r>
            <a:r>
              <a:rPr lang="ru-RU" sz="1200" dirty="0" smtClean="0">
                <a:solidFill>
                  <a:srgbClr val="0070C0"/>
                </a:solidFill>
                <a:latin typeface="Tahoma"/>
                <a:cs typeface="Tahoma"/>
              </a:rPr>
              <a:t> </a:t>
            </a:r>
            <a:r>
              <a:rPr lang="ru-RU" sz="1200" b="1" dirty="0" err="1" smtClean="0">
                <a:solidFill>
                  <a:srgbClr val="0070C0"/>
                </a:solidFill>
                <a:latin typeface="Tahoma"/>
                <a:cs typeface="Tahoma"/>
              </a:rPr>
              <a:t>устойчиви</a:t>
            </a:r>
            <a:r>
              <a:rPr lang="ru-RU" sz="1200" b="1" dirty="0" smtClean="0">
                <a:solidFill>
                  <a:srgbClr val="0070C0"/>
                </a:solidFill>
                <a:latin typeface="Tahoma"/>
                <a:cs typeface="Tahoma"/>
              </a:rPr>
              <a:t> модели за подражание</a:t>
            </a:r>
            <a:r>
              <a:rPr lang="ru-RU" sz="1200" dirty="0" smtClean="0">
                <a:solidFill>
                  <a:srgbClr val="0070C0"/>
                </a:solidFill>
                <a:latin typeface="Tahoma"/>
                <a:cs typeface="Tahoma"/>
              </a:rPr>
              <a:t>: </a:t>
            </a:r>
            <a:r>
              <a:rPr lang="ru-RU" sz="1200" dirty="0" err="1" smtClean="0">
                <a:solidFill>
                  <a:srgbClr val="0070C0"/>
                </a:solidFill>
                <a:latin typeface="Tahoma"/>
                <a:cs typeface="Tahoma"/>
              </a:rPr>
              <a:t>имайте</a:t>
            </a:r>
            <a:r>
              <a:rPr lang="ru-RU" sz="1200" dirty="0" smtClean="0">
                <a:solidFill>
                  <a:srgbClr val="0070C0"/>
                </a:solidFill>
                <a:latin typeface="Tahoma"/>
                <a:cs typeface="Tahoma"/>
              </a:rPr>
              <a:t> хора, за </a:t>
            </a:r>
            <a:r>
              <a:rPr lang="ru-RU" sz="1200" dirty="0" err="1" smtClean="0">
                <a:solidFill>
                  <a:srgbClr val="0070C0"/>
                </a:solidFill>
                <a:latin typeface="Tahoma"/>
                <a:cs typeface="Tahoma"/>
              </a:rPr>
              <a:t>които</a:t>
            </a:r>
            <a:r>
              <a:rPr lang="ru-RU" sz="1200" dirty="0" smtClean="0">
                <a:solidFill>
                  <a:srgbClr val="0070C0"/>
                </a:solidFill>
                <a:latin typeface="Tahoma"/>
                <a:cs typeface="Tahoma"/>
              </a:rPr>
              <a:t> знаете, че не </a:t>
            </a:r>
            <a:r>
              <a:rPr lang="ru-RU" sz="1200" dirty="0" err="1" smtClean="0">
                <a:solidFill>
                  <a:srgbClr val="0070C0"/>
                </a:solidFill>
                <a:latin typeface="Tahoma"/>
                <a:cs typeface="Tahoma"/>
              </a:rPr>
              <a:t>искате</a:t>
            </a:r>
            <a:r>
              <a:rPr lang="ru-RU" sz="1200" dirty="0" smtClean="0">
                <a:solidFill>
                  <a:srgbClr val="0070C0"/>
                </a:solidFill>
                <a:latin typeface="Tahoma"/>
                <a:cs typeface="Tahoma"/>
              </a:rPr>
              <a:t> да </a:t>
            </a:r>
            <a:r>
              <a:rPr lang="ru-RU" sz="1200" dirty="0" err="1" smtClean="0">
                <a:solidFill>
                  <a:srgbClr val="0070C0"/>
                </a:solidFill>
                <a:latin typeface="Tahoma"/>
                <a:cs typeface="Tahoma"/>
              </a:rPr>
              <a:t>бъдете</a:t>
            </a:r>
            <a:r>
              <a:rPr lang="ru-RU" sz="1200" dirty="0" smtClean="0">
                <a:solidFill>
                  <a:srgbClr val="0070C0"/>
                </a:solidFill>
                <a:latin typeface="Tahoma"/>
                <a:cs typeface="Tahoma"/>
              </a:rPr>
              <a:t>.</a:t>
            </a:r>
            <a:endParaRPr sz="1200" dirty="0">
              <a:solidFill>
                <a:srgbClr val="0070C0"/>
              </a:solidFill>
              <a:latin typeface="Tahoma"/>
              <a:cs typeface="Tahoma"/>
            </a:endParaRPr>
          </a:p>
        </p:txBody>
      </p:sp>
      <p:sp>
        <p:nvSpPr>
          <p:cNvPr id="6" name="Текстово поле 5"/>
          <p:cNvSpPr txBox="1"/>
          <p:nvPr/>
        </p:nvSpPr>
        <p:spPr>
          <a:xfrm>
            <a:off x="0" y="971550"/>
            <a:ext cx="1524000" cy="3231654"/>
          </a:xfrm>
          <a:prstGeom prst="rect">
            <a:avLst/>
          </a:prstGeom>
          <a:noFill/>
        </p:spPr>
        <p:txBody>
          <a:bodyPr wrap="square" rtlCol="0">
            <a:spAutoFit/>
          </a:bodyPr>
          <a:lstStyle/>
          <a:p>
            <a:r>
              <a:rPr lang="ru-RU" sz="1200" dirty="0" smtClean="0"/>
              <a:t>Упражнение: </a:t>
            </a:r>
            <a:r>
              <a:rPr lang="ru-RU" sz="1200" dirty="0" err="1" smtClean="0"/>
              <a:t>Размяна</a:t>
            </a:r>
            <a:r>
              <a:rPr lang="ru-RU" sz="1200" dirty="0" smtClean="0"/>
              <a:t> на истории. </a:t>
            </a:r>
            <a:r>
              <a:rPr lang="ru-RU" sz="1200" dirty="0" err="1" smtClean="0"/>
              <a:t>Всеки</a:t>
            </a:r>
            <a:r>
              <a:rPr lang="ru-RU" sz="1200" dirty="0" smtClean="0"/>
              <a:t> </a:t>
            </a:r>
            <a:r>
              <a:rPr lang="ru-RU" sz="1200" dirty="0" err="1" smtClean="0"/>
              <a:t>човек</a:t>
            </a:r>
            <a:r>
              <a:rPr lang="ru-RU" sz="1200" dirty="0" smtClean="0"/>
              <a:t> </a:t>
            </a:r>
            <a:r>
              <a:rPr lang="ru-RU" sz="1200" dirty="0" err="1" smtClean="0"/>
              <a:t>споделя</a:t>
            </a:r>
            <a:r>
              <a:rPr lang="ru-RU" sz="1200" dirty="0" smtClean="0"/>
              <a:t> случай, в </a:t>
            </a:r>
            <a:r>
              <a:rPr lang="ru-RU" sz="1200" dirty="0" err="1" smtClean="0"/>
              <a:t>който</a:t>
            </a:r>
            <a:r>
              <a:rPr lang="ru-RU" sz="1200" dirty="0" smtClean="0"/>
              <a:t> се е </a:t>
            </a:r>
            <a:r>
              <a:rPr lang="ru-RU" sz="1200" dirty="0" err="1" smtClean="0"/>
              <a:t>сблъскал</a:t>
            </a:r>
            <a:r>
              <a:rPr lang="ru-RU" sz="1200" dirty="0" smtClean="0"/>
              <a:t> с трудна ситуация и я е </a:t>
            </a:r>
            <a:r>
              <a:rPr lang="ru-RU" sz="1200" dirty="0" err="1" smtClean="0"/>
              <a:t>преодолял</a:t>
            </a:r>
            <a:r>
              <a:rPr lang="ru-RU" sz="1200" dirty="0" smtClean="0"/>
              <a:t>.</a:t>
            </a:r>
          </a:p>
          <a:p>
            <a:r>
              <a:rPr lang="ru-RU" sz="1200" dirty="0" err="1" smtClean="0"/>
              <a:t>Съсредоточете</a:t>
            </a:r>
            <a:r>
              <a:rPr lang="ru-RU" sz="1200" dirty="0" smtClean="0"/>
              <a:t> се </a:t>
            </a:r>
            <a:r>
              <a:rPr lang="ru-RU" sz="1200" dirty="0" err="1" smtClean="0"/>
              <a:t>върху</a:t>
            </a:r>
            <a:r>
              <a:rPr lang="ru-RU" sz="1200" dirty="0" smtClean="0"/>
              <a:t> </a:t>
            </a:r>
            <a:r>
              <a:rPr lang="ru-RU" sz="1200" dirty="0" err="1" smtClean="0"/>
              <a:t>това</a:t>
            </a:r>
            <a:r>
              <a:rPr lang="ru-RU" sz="1200" dirty="0" smtClean="0"/>
              <a:t>, </a:t>
            </a:r>
            <a:r>
              <a:rPr lang="ru-RU" sz="1200" dirty="0" err="1" smtClean="0"/>
              <a:t>което</a:t>
            </a:r>
            <a:r>
              <a:rPr lang="ru-RU" sz="1200" dirty="0" smtClean="0"/>
              <a:t> </a:t>
            </a:r>
            <a:r>
              <a:rPr lang="ru-RU" sz="1200" dirty="0" err="1" smtClean="0"/>
              <a:t>ви</a:t>
            </a:r>
            <a:r>
              <a:rPr lang="ru-RU" sz="1200" dirty="0" smtClean="0"/>
              <a:t> е </a:t>
            </a:r>
            <a:r>
              <a:rPr lang="ru-RU" sz="1200" dirty="0" err="1" smtClean="0"/>
              <a:t>помогнало</a:t>
            </a:r>
            <a:r>
              <a:rPr lang="ru-RU" sz="1200" dirty="0" smtClean="0"/>
              <a:t> да я преодолеете (</a:t>
            </a:r>
            <a:r>
              <a:rPr lang="ru-RU" sz="1200" dirty="0" err="1" smtClean="0"/>
              <a:t>промени</a:t>
            </a:r>
            <a:r>
              <a:rPr lang="ru-RU" sz="1200" dirty="0" smtClean="0"/>
              <a:t> в начина на </a:t>
            </a:r>
            <a:r>
              <a:rPr lang="ru-RU" sz="1200" dirty="0" err="1" smtClean="0"/>
              <a:t>мислене</a:t>
            </a:r>
            <a:r>
              <a:rPr lang="ru-RU" sz="1200" dirty="0" smtClean="0"/>
              <a:t>, </a:t>
            </a:r>
            <a:r>
              <a:rPr lang="ru-RU" sz="1200" dirty="0" err="1" smtClean="0"/>
              <a:t>системи</a:t>
            </a:r>
            <a:r>
              <a:rPr lang="ru-RU" sz="1200" dirty="0" smtClean="0"/>
              <a:t> за </a:t>
            </a:r>
            <a:r>
              <a:rPr lang="ru-RU" sz="1200" dirty="0" err="1" smtClean="0"/>
              <a:t>подкрепа</a:t>
            </a:r>
            <a:r>
              <a:rPr lang="ru-RU" sz="1200" dirty="0" smtClean="0"/>
              <a:t>, действия).</a:t>
            </a:r>
            <a:endParaRPr lang="bg-BG" sz="12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39772" y="2078812"/>
            <a:ext cx="4986655" cy="1120820"/>
          </a:xfrm>
          <a:prstGeom prst="rect">
            <a:avLst/>
          </a:prstGeom>
        </p:spPr>
        <p:txBody>
          <a:bodyPr vert="horz" wrap="square" lIns="0" tIns="12700" rIns="0" bIns="0" rtlCol="0">
            <a:spAutoFit/>
          </a:bodyPr>
          <a:lstStyle/>
          <a:p>
            <a:pPr marL="12700">
              <a:lnSpc>
                <a:spcPct val="100000"/>
              </a:lnSpc>
              <a:spcBef>
                <a:spcPts val="100"/>
              </a:spcBef>
            </a:pPr>
            <a:r>
              <a:rPr lang="bg-BG" sz="3600" spc="-85" dirty="0" smtClean="0">
                <a:solidFill>
                  <a:srgbClr val="FFAB40"/>
                </a:solidFill>
                <a:latin typeface="Tahoma"/>
                <a:cs typeface="Tahoma"/>
              </a:rPr>
              <a:t>СМЕЕТЕ ЛИ СЕ</a:t>
            </a:r>
            <a:br>
              <a:rPr lang="bg-BG" sz="3600" spc="-85" dirty="0" smtClean="0">
                <a:solidFill>
                  <a:srgbClr val="FFAB40"/>
                </a:solidFill>
                <a:latin typeface="Tahoma"/>
                <a:cs typeface="Tahoma"/>
              </a:rPr>
            </a:br>
            <a:r>
              <a:rPr lang="bg-BG" sz="3600" spc="-85" dirty="0" smtClean="0">
                <a:solidFill>
                  <a:srgbClr val="FFAB40"/>
                </a:solidFill>
                <a:latin typeface="Tahoma"/>
                <a:cs typeface="Tahoma"/>
              </a:rPr>
              <a:t>ДОСТАТЪЧНО???</a:t>
            </a:r>
            <a:endParaRPr sz="3600" dirty="0">
              <a:latin typeface="Tahoma"/>
              <a:cs typeface="Tahoma"/>
            </a:endParaRPr>
          </a:p>
        </p:txBody>
      </p:sp>
      <p:pic>
        <p:nvPicPr>
          <p:cNvPr id="3" name="object 3"/>
          <p:cNvPicPr/>
          <p:nvPr/>
        </p:nvPicPr>
        <p:blipFill>
          <a:blip r:embed="rId2" cstate="print"/>
          <a:stretch>
            <a:fillRect/>
          </a:stretch>
        </p:blipFill>
        <p:spPr>
          <a:xfrm>
            <a:off x="6251194" y="2604996"/>
            <a:ext cx="2451480" cy="2451481"/>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12903"/>
            <a:ext cx="8296021" cy="749871"/>
          </a:xfrm>
          <a:prstGeom prst="rect">
            <a:avLst/>
          </a:prstGeom>
        </p:spPr>
        <p:txBody>
          <a:bodyPr vert="horz" wrap="square" lIns="0" tIns="361619" rIns="0" bIns="0" rtlCol="0">
            <a:spAutoFit/>
          </a:bodyPr>
          <a:lstStyle/>
          <a:p>
            <a:pPr marL="1358265">
              <a:lnSpc>
                <a:spcPct val="100000"/>
              </a:lnSpc>
              <a:spcBef>
                <a:spcPts val="95"/>
              </a:spcBef>
            </a:pPr>
            <a:r>
              <a:rPr lang="ru-RU" spc="50" dirty="0"/>
              <a:t>Ползите за </a:t>
            </a:r>
            <a:r>
              <a:rPr lang="ru-RU" spc="50" dirty="0" err="1"/>
              <a:t>здравето</a:t>
            </a:r>
            <a:r>
              <a:rPr lang="ru-RU" spc="50" dirty="0"/>
              <a:t> от смеха</a:t>
            </a:r>
            <a:endParaRPr spc="-10" dirty="0"/>
          </a:p>
        </p:txBody>
      </p:sp>
      <p:sp>
        <p:nvSpPr>
          <p:cNvPr id="3" name="object 3"/>
          <p:cNvSpPr txBox="1">
            <a:spLocks noGrp="1"/>
          </p:cNvSpPr>
          <p:nvPr>
            <p:ph type="body" idx="1"/>
          </p:nvPr>
        </p:nvSpPr>
        <p:spPr>
          <a:xfrm>
            <a:off x="199745" y="1631949"/>
            <a:ext cx="8557895" cy="2905283"/>
          </a:xfrm>
          <a:prstGeom prst="rect">
            <a:avLst/>
          </a:prstGeom>
        </p:spPr>
        <p:txBody>
          <a:bodyPr vert="horz" wrap="square" lIns="0" tIns="12065" rIns="0" bIns="0" rtlCol="0">
            <a:spAutoFit/>
          </a:bodyPr>
          <a:lstStyle/>
          <a:p>
            <a:pPr marL="3332479" marR="5080" indent="-3283585">
              <a:lnSpc>
                <a:spcPct val="100000"/>
              </a:lnSpc>
              <a:spcBef>
                <a:spcPts val="95"/>
              </a:spcBef>
            </a:pPr>
            <a:r>
              <a:rPr lang="ru-RU" spc="-10" dirty="0" err="1"/>
              <a:t>Децата</a:t>
            </a:r>
            <a:r>
              <a:rPr lang="ru-RU" spc="-10" dirty="0"/>
              <a:t> </a:t>
            </a:r>
            <a:r>
              <a:rPr lang="ru-RU" spc="-10" dirty="0" err="1"/>
              <a:t>могат</a:t>
            </a:r>
            <a:r>
              <a:rPr lang="ru-RU" spc="-10" dirty="0"/>
              <a:t> да се </a:t>
            </a:r>
            <a:r>
              <a:rPr lang="ru-RU" spc="-10" dirty="0" err="1"/>
              <a:t>смеят</a:t>
            </a:r>
            <a:r>
              <a:rPr lang="ru-RU" spc="-10" dirty="0"/>
              <a:t> до 300 до 400 </a:t>
            </a:r>
            <a:r>
              <a:rPr lang="ru-RU" spc="-10" dirty="0" err="1"/>
              <a:t>пъти</a:t>
            </a:r>
            <a:r>
              <a:rPr lang="ru-RU" spc="-10" dirty="0"/>
              <a:t> на </a:t>
            </a:r>
            <a:r>
              <a:rPr lang="ru-RU" spc="-10" dirty="0" err="1"/>
              <a:t>ден</a:t>
            </a:r>
            <a:r>
              <a:rPr lang="ru-RU" spc="-10" dirty="0"/>
              <a:t>, </a:t>
            </a:r>
            <a:r>
              <a:rPr lang="ru-RU" spc="-10" dirty="0" err="1"/>
              <a:t>докато</a:t>
            </a:r>
            <a:r>
              <a:rPr lang="ru-RU" spc="-10" dirty="0"/>
              <a:t> </a:t>
            </a:r>
            <a:r>
              <a:rPr lang="ru-RU" spc="-10" dirty="0" err="1"/>
              <a:t>възрастните</a:t>
            </a:r>
            <a:r>
              <a:rPr lang="ru-RU" spc="-10" dirty="0"/>
              <a:t> </a:t>
            </a:r>
            <a:r>
              <a:rPr lang="ru-RU" spc="-10" dirty="0" err="1"/>
              <a:t>често</a:t>
            </a:r>
            <a:r>
              <a:rPr lang="ru-RU" spc="-10" dirty="0"/>
              <a:t> се </a:t>
            </a:r>
            <a:r>
              <a:rPr lang="ru-RU" spc="-10" dirty="0" err="1"/>
              <a:t>смеят</a:t>
            </a:r>
            <a:r>
              <a:rPr lang="ru-RU" spc="-10" dirty="0"/>
              <a:t> </a:t>
            </a:r>
            <a:r>
              <a:rPr lang="ru-RU" spc="-10" dirty="0" err="1"/>
              <a:t>по-малко</a:t>
            </a:r>
            <a:r>
              <a:rPr lang="ru-RU" spc="-10" dirty="0"/>
              <a:t> от 10 до 15 </a:t>
            </a:r>
            <a:r>
              <a:rPr lang="ru-RU" spc="-10" dirty="0" err="1"/>
              <a:t>пъти</a:t>
            </a:r>
            <a:r>
              <a:rPr lang="ru-RU" spc="-10" dirty="0"/>
              <a:t>.</a:t>
            </a:r>
            <a:endParaRPr spc="-10" dirty="0"/>
          </a:p>
          <a:p>
            <a:pPr marL="241300" marR="340360" indent="-228600">
              <a:lnSpc>
                <a:spcPct val="100000"/>
              </a:lnSpc>
              <a:buClr>
                <a:srgbClr val="000000"/>
              </a:buClr>
              <a:buAutoNum type="arabicPeriod"/>
              <a:tabLst>
                <a:tab pos="241300" algn="l"/>
              </a:tabLst>
            </a:pPr>
            <a:r>
              <a:rPr lang="ru-RU" sz="1200" b="0" dirty="0" err="1"/>
              <a:t>Смехът</a:t>
            </a:r>
            <a:r>
              <a:rPr lang="ru-RU" sz="1200" b="0" dirty="0"/>
              <a:t> </a:t>
            </a:r>
            <a:r>
              <a:rPr lang="ru-RU" sz="1200" b="0" dirty="0" err="1"/>
              <a:t>може</a:t>
            </a:r>
            <a:r>
              <a:rPr lang="ru-RU" sz="1200" b="0" dirty="0"/>
              <a:t> да </a:t>
            </a:r>
            <a:r>
              <a:rPr lang="ru-RU" sz="1200" b="0" dirty="0" err="1"/>
              <a:t>намали</a:t>
            </a:r>
            <a:r>
              <a:rPr lang="ru-RU" sz="1200" b="0" dirty="0"/>
              <a:t> </a:t>
            </a:r>
            <a:r>
              <a:rPr lang="ru-RU" sz="1200" b="0" dirty="0" err="1"/>
              <a:t>хормоните</a:t>
            </a:r>
            <a:r>
              <a:rPr lang="ru-RU" sz="1200" b="0" dirty="0"/>
              <a:t> на </a:t>
            </a:r>
            <a:r>
              <a:rPr lang="ru-RU" sz="1200" b="0" dirty="0" err="1"/>
              <a:t>стреса</a:t>
            </a:r>
            <a:r>
              <a:rPr lang="ru-RU" sz="1200" b="0" dirty="0"/>
              <a:t> </a:t>
            </a:r>
            <a:r>
              <a:rPr lang="ru-RU" sz="1200" b="0" dirty="0" err="1"/>
              <a:t>като</a:t>
            </a:r>
            <a:r>
              <a:rPr lang="ru-RU" sz="1200" b="0" dirty="0"/>
              <a:t> </a:t>
            </a:r>
            <a:r>
              <a:rPr lang="ru-RU" sz="1200" dirty="0">
                <a:solidFill>
                  <a:srgbClr val="FFC000"/>
                </a:solidFill>
              </a:rPr>
              <a:t>кортизол и адреналин</a:t>
            </a:r>
            <a:r>
              <a:rPr lang="ru-RU" sz="1200" b="0" dirty="0"/>
              <a:t>, </a:t>
            </a:r>
            <a:r>
              <a:rPr lang="ru-RU" sz="1200" b="0" dirty="0" err="1"/>
              <a:t>като</a:t>
            </a:r>
            <a:r>
              <a:rPr lang="ru-RU" sz="1200" b="0" dirty="0"/>
              <a:t> </a:t>
            </a:r>
            <a:r>
              <a:rPr lang="ru-RU" sz="1200" b="0" dirty="0" err="1"/>
              <a:t>същевременно</a:t>
            </a:r>
            <a:r>
              <a:rPr lang="ru-RU" sz="1200" b="0" dirty="0"/>
              <a:t> </a:t>
            </a:r>
            <a:r>
              <a:rPr lang="ru-RU" sz="1200" b="0" dirty="0" err="1"/>
              <a:t>повишава</a:t>
            </a:r>
            <a:r>
              <a:rPr lang="ru-RU" sz="1200" b="0" dirty="0"/>
              <a:t> </a:t>
            </a:r>
            <a:r>
              <a:rPr lang="ru-RU" sz="1200" b="0" dirty="0" err="1"/>
              <a:t>химикалите</a:t>
            </a:r>
            <a:r>
              <a:rPr lang="ru-RU" sz="1200" b="0" dirty="0"/>
              <a:t>, </a:t>
            </a:r>
            <a:r>
              <a:rPr lang="ru-RU" sz="1200" b="0" dirty="0" err="1"/>
              <a:t>подобряващи</a:t>
            </a:r>
            <a:r>
              <a:rPr lang="ru-RU" sz="1200" b="0" dirty="0"/>
              <a:t> </a:t>
            </a:r>
            <a:r>
              <a:rPr lang="ru-RU" sz="1200" b="0" dirty="0" err="1"/>
              <a:t>настроението</a:t>
            </a:r>
            <a:r>
              <a:rPr lang="ru-RU" sz="1200" b="0" dirty="0"/>
              <a:t>, </a:t>
            </a:r>
            <a:r>
              <a:rPr lang="ru-RU" sz="1200" b="0" dirty="0" err="1"/>
              <a:t>като</a:t>
            </a:r>
            <a:r>
              <a:rPr lang="ru-RU" sz="1200" b="0" dirty="0"/>
              <a:t> </a:t>
            </a:r>
            <a:r>
              <a:rPr lang="ru-RU" sz="1200" dirty="0" err="1">
                <a:solidFill>
                  <a:srgbClr val="FFC000"/>
                </a:solidFill>
              </a:rPr>
              <a:t>ендорфини</a:t>
            </a:r>
            <a:r>
              <a:rPr lang="ru-RU" sz="1200" dirty="0" smtClean="0">
                <a:solidFill>
                  <a:srgbClr val="FFC000"/>
                </a:solidFill>
              </a:rPr>
              <a:t>.</a:t>
            </a:r>
          </a:p>
          <a:p>
            <a:pPr marL="241300" marR="340360" indent="-228600">
              <a:lnSpc>
                <a:spcPct val="100000"/>
              </a:lnSpc>
              <a:buClr>
                <a:srgbClr val="000000"/>
              </a:buClr>
              <a:buAutoNum type="arabicPeriod"/>
              <a:tabLst>
                <a:tab pos="241300" algn="l"/>
              </a:tabLst>
            </a:pPr>
            <a:endParaRPr lang="bg-BG" sz="1200" b="0" spc="55" dirty="0" smtClean="0">
              <a:latin typeface="Tahoma"/>
              <a:cs typeface="Tahoma"/>
            </a:endParaRPr>
          </a:p>
          <a:p>
            <a:pPr marL="241300" marR="340360" indent="-228600">
              <a:lnSpc>
                <a:spcPct val="100000"/>
              </a:lnSpc>
              <a:buClr>
                <a:srgbClr val="000000"/>
              </a:buClr>
              <a:buAutoNum type="arabicPeriod"/>
              <a:tabLst>
                <a:tab pos="241300" algn="l"/>
              </a:tabLst>
            </a:pPr>
            <a:r>
              <a:rPr lang="ru-RU" sz="1200" b="0" spc="55" dirty="0" err="1"/>
              <a:t>Социални</a:t>
            </a:r>
            <a:r>
              <a:rPr lang="ru-RU" sz="1200" b="0" spc="55" dirty="0"/>
              <a:t> </a:t>
            </a:r>
            <a:r>
              <a:rPr lang="ru-RU" sz="1200" b="0" spc="55" dirty="0" err="1"/>
              <a:t>връзки</a:t>
            </a:r>
            <a:r>
              <a:rPr lang="ru-RU" sz="1200" b="0" spc="55" dirty="0"/>
              <a:t>: </a:t>
            </a:r>
            <a:r>
              <a:rPr lang="ru-RU" sz="1200" b="0" spc="55" dirty="0" err="1"/>
              <a:t>Смехът</a:t>
            </a:r>
            <a:r>
              <a:rPr lang="ru-RU" sz="1200" b="0" spc="55" dirty="0"/>
              <a:t> е 30 </a:t>
            </a:r>
            <a:r>
              <a:rPr lang="ru-RU" sz="1200" b="0" spc="55" dirty="0" err="1"/>
              <a:t>пъти</a:t>
            </a:r>
            <a:r>
              <a:rPr lang="ru-RU" sz="1200" b="0" spc="55" dirty="0"/>
              <a:t> </a:t>
            </a:r>
            <a:r>
              <a:rPr lang="ru-RU" sz="1200" b="0" spc="55" dirty="0" err="1"/>
              <a:t>по-вероятно</a:t>
            </a:r>
            <a:r>
              <a:rPr lang="ru-RU" sz="1200" b="0" spc="55" dirty="0"/>
              <a:t> да се случи в </a:t>
            </a:r>
            <a:r>
              <a:rPr lang="ru-RU" sz="1200" b="0" spc="55" dirty="0" err="1"/>
              <a:t>социална</a:t>
            </a:r>
            <a:r>
              <a:rPr lang="ru-RU" sz="1200" b="0" spc="55" dirty="0"/>
              <a:t> обстановка, </a:t>
            </a:r>
            <a:r>
              <a:rPr lang="ru-RU" sz="1200" b="0" spc="55" dirty="0" err="1"/>
              <a:t>отколкото</a:t>
            </a:r>
            <a:r>
              <a:rPr lang="ru-RU" sz="1200" b="0" spc="55" dirty="0"/>
              <a:t> </a:t>
            </a:r>
            <a:r>
              <a:rPr lang="ru-RU" sz="1200" b="0" spc="55" dirty="0" err="1"/>
              <a:t>когато</a:t>
            </a:r>
            <a:r>
              <a:rPr lang="ru-RU" sz="1200" b="0" spc="55" dirty="0"/>
              <a:t> </a:t>
            </a:r>
            <a:r>
              <a:rPr lang="ru-RU" sz="1200" b="0" spc="55" dirty="0" err="1"/>
              <a:t>сме</a:t>
            </a:r>
            <a:r>
              <a:rPr lang="ru-RU" sz="1200" b="0" spc="55" dirty="0"/>
              <a:t> сами, </a:t>
            </a:r>
            <a:r>
              <a:rPr lang="ru-RU" sz="1200" b="0" spc="55" dirty="0" err="1"/>
              <a:t>което</a:t>
            </a:r>
            <a:r>
              <a:rPr lang="ru-RU" sz="1200" b="0" spc="55" dirty="0"/>
              <a:t> </a:t>
            </a:r>
            <a:r>
              <a:rPr lang="ru-RU" sz="1200" b="0" spc="55" dirty="0" err="1"/>
              <a:t>показва</a:t>
            </a:r>
            <a:r>
              <a:rPr lang="ru-RU" sz="1200" b="0" spc="55" dirty="0"/>
              <a:t> </a:t>
            </a:r>
            <a:r>
              <a:rPr lang="ru-RU" sz="1200" b="0" spc="55" dirty="0" err="1"/>
              <a:t>ролята</a:t>
            </a:r>
            <a:r>
              <a:rPr lang="ru-RU" sz="1200" b="0" spc="55" dirty="0"/>
              <a:t> </a:t>
            </a:r>
            <a:r>
              <a:rPr lang="ru-RU" sz="1200" b="0" spc="55" dirty="0" err="1"/>
              <a:t>му</a:t>
            </a:r>
            <a:r>
              <a:rPr lang="ru-RU" sz="1200" b="0" spc="55" dirty="0"/>
              <a:t> в </a:t>
            </a:r>
            <a:r>
              <a:rPr lang="ru-RU" sz="1200" spc="55" dirty="0" err="1">
                <a:solidFill>
                  <a:srgbClr val="FFC000"/>
                </a:solidFill>
              </a:rPr>
              <a:t>изграждането</a:t>
            </a:r>
            <a:r>
              <a:rPr lang="ru-RU" sz="1200" spc="55" dirty="0">
                <a:solidFill>
                  <a:srgbClr val="FFC000"/>
                </a:solidFill>
              </a:rPr>
              <a:t> на </a:t>
            </a:r>
            <a:r>
              <a:rPr lang="ru-RU" sz="1200" spc="55" dirty="0" err="1">
                <a:solidFill>
                  <a:srgbClr val="FFC000"/>
                </a:solidFill>
              </a:rPr>
              <a:t>връзки</a:t>
            </a:r>
            <a:r>
              <a:rPr lang="ru-RU" sz="1200" spc="55" dirty="0">
                <a:solidFill>
                  <a:srgbClr val="FFC000"/>
                </a:solidFill>
              </a:rPr>
              <a:t> и </a:t>
            </a:r>
            <a:r>
              <a:rPr lang="ru-RU" sz="1200" spc="55" dirty="0" err="1">
                <a:solidFill>
                  <a:srgbClr val="FFC000"/>
                </a:solidFill>
              </a:rPr>
              <a:t>насърчаването</a:t>
            </a:r>
            <a:r>
              <a:rPr lang="ru-RU" sz="1200" spc="55" dirty="0">
                <a:solidFill>
                  <a:srgbClr val="FFC000"/>
                </a:solidFill>
              </a:rPr>
              <a:t> на взаимоотношения</a:t>
            </a:r>
            <a:r>
              <a:rPr lang="ru-RU" sz="1200" spc="55" dirty="0" smtClean="0">
                <a:solidFill>
                  <a:srgbClr val="FFC000"/>
                </a:solidFill>
              </a:rPr>
              <a:t>.</a:t>
            </a:r>
          </a:p>
          <a:p>
            <a:pPr marL="241300" marR="340360" indent="-228600">
              <a:lnSpc>
                <a:spcPct val="100000"/>
              </a:lnSpc>
              <a:buClr>
                <a:srgbClr val="000000"/>
              </a:buClr>
              <a:buAutoNum type="arabicPeriod"/>
              <a:tabLst>
                <a:tab pos="241300" algn="l"/>
              </a:tabLst>
            </a:pPr>
            <a:endParaRPr lang="bg-BG" sz="1200" b="0" dirty="0" smtClean="0">
              <a:latin typeface="Tahoma"/>
              <a:cs typeface="Tahoma"/>
            </a:endParaRPr>
          </a:p>
          <a:p>
            <a:pPr marL="241300" marR="340360" indent="-228600">
              <a:lnSpc>
                <a:spcPct val="100000"/>
              </a:lnSpc>
              <a:buClr>
                <a:srgbClr val="000000"/>
              </a:buClr>
              <a:buAutoNum type="arabicPeriod"/>
              <a:tabLst>
                <a:tab pos="241300" algn="l"/>
              </a:tabLst>
            </a:pPr>
            <a:r>
              <a:rPr lang="ru-RU" sz="1200" b="0" dirty="0" err="1"/>
              <a:t>Симулираният</a:t>
            </a:r>
            <a:r>
              <a:rPr lang="ru-RU" sz="1200" b="0" dirty="0"/>
              <a:t> </a:t>
            </a:r>
            <a:r>
              <a:rPr lang="ru-RU" sz="1200" b="0" dirty="0" err="1"/>
              <a:t>смях</a:t>
            </a:r>
            <a:r>
              <a:rPr lang="ru-RU" sz="1200" b="0" dirty="0"/>
              <a:t> е </a:t>
            </a:r>
            <a:r>
              <a:rPr lang="ru-RU" sz="1200" b="0" dirty="0" err="1"/>
              <a:t>ефективен</a:t>
            </a:r>
            <a:r>
              <a:rPr lang="ru-RU" sz="1200" b="0" dirty="0"/>
              <a:t>: </a:t>
            </a:r>
            <a:r>
              <a:rPr lang="ru-RU" sz="1200" b="0" dirty="0" err="1"/>
              <a:t>Мозъкът</a:t>
            </a:r>
            <a:r>
              <a:rPr lang="ru-RU" sz="1200" b="0" dirty="0"/>
              <a:t> не </a:t>
            </a:r>
            <a:r>
              <a:rPr lang="ru-RU" sz="1200" b="0" dirty="0" err="1"/>
              <a:t>може</a:t>
            </a:r>
            <a:r>
              <a:rPr lang="ru-RU" sz="1200" b="0" dirty="0"/>
              <a:t> да </a:t>
            </a:r>
            <a:r>
              <a:rPr lang="ru-RU" sz="1200" b="0" dirty="0" err="1"/>
              <a:t>прави</a:t>
            </a:r>
            <a:r>
              <a:rPr lang="ru-RU" sz="1200" b="0" dirty="0"/>
              <a:t> </a:t>
            </a:r>
            <a:r>
              <a:rPr lang="ru-RU" sz="1200" b="0" dirty="0" err="1"/>
              <a:t>разлика</a:t>
            </a:r>
            <a:r>
              <a:rPr lang="ru-RU" sz="1200" b="0" dirty="0"/>
              <a:t> между </a:t>
            </a:r>
            <a:r>
              <a:rPr lang="ru-RU" sz="1200" dirty="0" err="1">
                <a:solidFill>
                  <a:srgbClr val="FFC000"/>
                </a:solidFill>
              </a:rPr>
              <a:t>фалшив</a:t>
            </a:r>
            <a:r>
              <a:rPr lang="ru-RU" sz="1200" dirty="0">
                <a:solidFill>
                  <a:srgbClr val="FFC000"/>
                </a:solidFill>
              </a:rPr>
              <a:t> и </a:t>
            </a:r>
            <a:r>
              <a:rPr lang="ru-RU" sz="1200" dirty="0" err="1">
                <a:solidFill>
                  <a:srgbClr val="FFC000"/>
                </a:solidFill>
              </a:rPr>
              <a:t>истински</a:t>
            </a:r>
            <a:r>
              <a:rPr lang="ru-RU" sz="1200" dirty="0">
                <a:solidFill>
                  <a:srgbClr val="FFC000"/>
                </a:solidFill>
              </a:rPr>
              <a:t> </a:t>
            </a:r>
            <a:r>
              <a:rPr lang="ru-RU" sz="1200" dirty="0" err="1">
                <a:solidFill>
                  <a:srgbClr val="FFC000"/>
                </a:solidFill>
              </a:rPr>
              <a:t>смях</a:t>
            </a:r>
            <a:r>
              <a:rPr lang="ru-RU" sz="1200" dirty="0">
                <a:solidFill>
                  <a:srgbClr val="FFC000"/>
                </a:solidFill>
              </a:rPr>
              <a:t>. </a:t>
            </a:r>
            <a:r>
              <a:rPr lang="ru-RU" sz="1200" b="0" dirty="0" err="1"/>
              <a:t>Симулираният</a:t>
            </a:r>
            <a:r>
              <a:rPr lang="ru-RU" sz="1200" b="0" dirty="0"/>
              <a:t> </a:t>
            </a:r>
            <a:r>
              <a:rPr lang="ru-RU" sz="1200" b="0" dirty="0" err="1"/>
              <a:t>смях</a:t>
            </a:r>
            <a:r>
              <a:rPr lang="ru-RU" sz="1200" b="0" dirty="0"/>
              <a:t> в практики </a:t>
            </a:r>
            <a:r>
              <a:rPr lang="ru-RU" sz="1200" b="0" dirty="0" err="1"/>
              <a:t>като</a:t>
            </a:r>
            <a:r>
              <a:rPr lang="ru-RU" sz="1200" b="0" dirty="0"/>
              <a:t> йога на смеха все </a:t>
            </a:r>
            <a:r>
              <a:rPr lang="ru-RU" sz="1200" b="0" dirty="0" err="1"/>
              <a:t>още</a:t>
            </a:r>
            <a:r>
              <a:rPr lang="ru-RU" sz="1200" b="0" dirty="0"/>
              <a:t> </a:t>
            </a:r>
            <a:r>
              <a:rPr lang="ru-RU" sz="1200" b="0" dirty="0" err="1"/>
              <a:t>може</a:t>
            </a:r>
            <a:r>
              <a:rPr lang="ru-RU" sz="1200" b="0" dirty="0"/>
              <a:t> да </a:t>
            </a:r>
            <a:r>
              <a:rPr lang="ru-RU" sz="1200" b="0" dirty="0" err="1"/>
              <a:t>доведе</a:t>
            </a:r>
            <a:r>
              <a:rPr lang="ru-RU" sz="1200" b="0" dirty="0"/>
              <a:t> до </a:t>
            </a:r>
            <a:r>
              <a:rPr lang="ru-RU" sz="1200" b="0" dirty="0" err="1"/>
              <a:t>същите</a:t>
            </a:r>
            <a:r>
              <a:rPr lang="ru-RU" sz="1200" b="0" dirty="0"/>
              <a:t> физически и психологически ползи</a:t>
            </a:r>
            <a:r>
              <a:rPr lang="ru-RU" sz="1200" b="0" dirty="0" smtClean="0"/>
              <a:t>.</a:t>
            </a:r>
          </a:p>
          <a:p>
            <a:pPr marL="241300" marR="340360" indent="-228600">
              <a:lnSpc>
                <a:spcPct val="100000"/>
              </a:lnSpc>
              <a:buClr>
                <a:srgbClr val="000000"/>
              </a:buClr>
              <a:buAutoNum type="arabicPeriod"/>
              <a:tabLst>
                <a:tab pos="241300" algn="l"/>
              </a:tabLst>
            </a:pPr>
            <a:endParaRPr lang="ru-RU" sz="1200" b="0" dirty="0">
              <a:latin typeface="Tahoma"/>
              <a:cs typeface="Tahoma"/>
            </a:endParaRPr>
          </a:p>
          <a:p>
            <a:pPr marL="241300" marR="340360" indent="-228600">
              <a:lnSpc>
                <a:spcPct val="100000"/>
              </a:lnSpc>
              <a:buClr>
                <a:srgbClr val="000000"/>
              </a:buClr>
              <a:buAutoNum type="arabicPeriod"/>
              <a:tabLst>
                <a:tab pos="241300" algn="l"/>
              </a:tabLst>
            </a:pPr>
            <a:r>
              <a:rPr lang="ru-RU" sz="1200" b="0" dirty="0"/>
              <a:t>Универсален </a:t>
            </a:r>
            <a:r>
              <a:rPr lang="ru-RU" sz="1200" b="0" dirty="0" err="1"/>
              <a:t>език</a:t>
            </a:r>
            <a:r>
              <a:rPr lang="ru-RU" sz="1200" b="0" dirty="0"/>
              <a:t>: </a:t>
            </a:r>
            <a:r>
              <a:rPr lang="ru-RU" sz="1200" b="0" dirty="0" err="1"/>
              <a:t>Смехът</a:t>
            </a:r>
            <a:r>
              <a:rPr lang="ru-RU" sz="1200" b="0" dirty="0"/>
              <a:t> е един от </a:t>
            </a:r>
            <a:r>
              <a:rPr lang="ru-RU" sz="1200" b="0" dirty="0" err="1"/>
              <a:t>малкото</a:t>
            </a:r>
            <a:r>
              <a:rPr lang="ru-RU" sz="1200" b="0" dirty="0"/>
              <a:t> </a:t>
            </a:r>
            <a:r>
              <a:rPr lang="ru-RU" sz="1200" dirty="0" err="1">
                <a:solidFill>
                  <a:srgbClr val="FFC000"/>
                </a:solidFill>
              </a:rPr>
              <a:t>универсални</a:t>
            </a:r>
            <a:r>
              <a:rPr lang="ru-RU" sz="1200" dirty="0">
                <a:solidFill>
                  <a:srgbClr val="FFC000"/>
                </a:solidFill>
              </a:rPr>
              <a:t> </a:t>
            </a:r>
            <a:r>
              <a:rPr lang="ru-RU" sz="1200" dirty="0" err="1">
                <a:solidFill>
                  <a:srgbClr val="FFC000"/>
                </a:solidFill>
              </a:rPr>
              <a:t>човешки</a:t>
            </a:r>
            <a:r>
              <a:rPr lang="ru-RU" sz="1200" dirty="0">
                <a:solidFill>
                  <a:srgbClr val="FFC000"/>
                </a:solidFill>
              </a:rPr>
              <a:t> </a:t>
            </a:r>
            <a:r>
              <a:rPr lang="ru-RU" sz="1200" dirty="0" err="1">
                <a:solidFill>
                  <a:srgbClr val="FFC000"/>
                </a:solidFill>
              </a:rPr>
              <a:t>изрази</a:t>
            </a:r>
            <a:r>
              <a:rPr lang="ru-RU" sz="1200" dirty="0">
                <a:solidFill>
                  <a:srgbClr val="FFC000"/>
                </a:solidFill>
              </a:rPr>
              <a:t>, </a:t>
            </a:r>
            <a:r>
              <a:rPr lang="ru-RU" sz="1200" b="0" dirty="0"/>
              <a:t>разбираем </a:t>
            </a:r>
            <a:r>
              <a:rPr lang="ru-RU" sz="1200" b="0" dirty="0" err="1"/>
              <a:t>във</a:t>
            </a:r>
            <a:r>
              <a:rPr lang="ru-RU" sz="1200" b="0" dirty="0"/>
              <a:t> </a:t>
            </a:r>
            <a:r>
              <a:rPr lang="ru-RU" sz="1200" b="0" dirty="0" err="1"/>
              <a:t>всички</a:t>
            </a:r>
            <a:r>
              <a:rPr lang="ru-RU" sz="1200" b="0" dirty="0"/>
              <a:t> </a:t>
            </a:r>
            <a:r>
              <a:rPr lang="ru-RU" sz="1200" b="0" dirty="0" err="1"/>
              <a:t>култури</a:t>
            </a:r>
            <a:r>
              <a:rPr lang="ru-RU" sz="1200" b="0" dirty="0"/>
              <a:t>, </a:t>
            </a:r>
            <a:r>
              <a:rPr lang="ru-RU" sz="1200" b="0" dirty="0" err="1"/>
              <a:t>езици</a:t>
            </a:r>
            <a:r>
              <a:rPr lang="ru-RU" sz="1200" b="0" dirty="0"/>
              <a:t> и </a:t>
            </a:r>
            <a:r>
              <a:rPr lang="ru-RU" sz="1200" b="0" dirty="0" err="1"/>
              <a:t>епохи</a:t>
            </a:r>
            <a:r>
              <a:rPr lang="ru-RU" sz="1200" b="0" dirty="0"/>
              <a:t>.</a:t>
            </a:r>
            <a:endParaRPr sz="1200" dirty="0">
              <a:latin typeface="Tahoma"/>
              <a:cs typeface="Tahoma"/>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999353" y="2917570"/>
            <a:ext cx="3144647" cy="2225929"/>
          </a:xfrm>
          <a:prstGeom prst="rect">
            <a:avLst/>
          </a:prstGeom>
        </p:spPr>
      </p:pic>
      <p:sp>
        <p:nvSpPr>
          <p:cNvPr id="3" name="object 3"/>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sz="3200" spc="-35" dirty="0">
                <a:solidFill>
                  <a:srgbClr val="FFAB40"/>
                </a:solidFill>
                <a:latin typeface="Tahoma"/>
                <a:cs typeface="Tahoma"/>
              </a:rPr>
              <a:t>Let’s</a:t>
            </a:r>
            <a:r>
              <a:rPr sz="3200" spc="-215" dirty="0">
                <a:solidFill>
                  <a:srgbClr val="FFAB40"/>
                </a:solidFill>
                <a:latin typeface="Tahoma"/>
                <a:cs typeface="Tahoma"/>
              </a:rPr>
              <a:t> </a:t>
            </a:r>
            <a:r>
              <a:rPr sz="3200" dirty="0">
                <a:solidFill>
                  <a:srgbClr val="FFAB40"/>
                </a:solidFill>
                <a:latin typeface="Tahoma"/>
                <a:cs typeface="Tahoma"/>
              </a:rPr>
              <a:t>be</a:t>
            </a:r>
            <a:r>
              <a:rPr sz="3200" spc="-165" dirty="0">
                <a:solidFill>
                  <a:srgbClr val="FFAB40"/>
                </a:solidFill>
                <a:latin typeface="Tahoma"/>
                <a:cs typeface="Tahoma"/>
              </a:rPr>
              <a:t> </a:t>
            </a:r>
            <a:r>
              <a:rPr sz="3200" spc="-45" dirty="0">
                <a:solidFill>
                  <a:srgbClr val="FFAB40"/>
                </a:solidFill>
                <a:latin typeface="Tahoma"/>
                <a:cs typeface="Tahoma"/>
              </a:rPr>
              <a:t>children</a:t>
            </a:r>
            <a:r>
              <a:rPr sz="3200" spc="-185" dirty="0">
                <a:solidFill>
                  <a:srgbClr val="FFAB40"/>
                </a:solidFill>
                <a:latin typeface="Tahoma"/>
                <a:cs typeface="Tahoma"/>
              </a:rPr>
              <a:t> </a:t>
            </a:r>
            <a:r>
              <a:rPr sz="3200" spc="-10" dirty="0">
                <a:solidFill>
                  <a:srgbClr val="FFAB40"/>
                </a:solidFill>
                <a:latin typeface="Tahoma"/>
                <a:cs typeface="Tahoma"/>
              </a:rPr>
              <a:t>again!</a:t>
            </a:r>
            <a:endParaRPr sz="3200">
              <a:latin typeface="Tahoma"/>
              <a:cs typeface="Tahoma"/>
            </a:endParaRPr>
          </a:p>
        </p:txBody>
      </p:sp>
      <p:sp>
        <p:nvSpPr>
          <p:cNvPr id="4" name="object 4"/>
          <p:cNvSpPr txBox="1"/>
          <p:nvPr/>
        </p:nvSpPr>
        <p:spPr>
          <a:xfrm>
            <a:off x="1621282" y="3134614"/>
            <a:ext cx="3878579" cy="574040"/>
          </a:xfrm>
          <a:prstGeom prst="rect">
            <a:avLst/>
          </a:prstGeom>
        </p:spPr>
        <p:txBody>
          <a:bodyPr vert="horz" wrap="square" lIns="0" tIns="12700" rIns="0" bIns="0" rtlCol="0">
            <a:spAutoFit/>
          </a:bodyPr>
          <a:lstStyle/>
          <a:p>
            <a:pPr marL="826135" marR="5080" indent="-814069">
              <a:lnSpc>
                <a:spcPct val="100000"/>
              </a:lnSpc>
              <a:spcBef>
                <a:spcPts val="100"/>
              </a:spcBef>
            </a:pPr>
            <a:r>
              <a:rPr sz="1800" b="1" spc="-25" dirty="0">
                <a:solidFill>
                  <a:srgbClr val="305778"/>
                </a:solidFill>
                <a:latin typeface="Tahoma"/>
                <a:cs typeface="Tahoma"/>
              </a:rPr>
              <a:t>Children</a:t>
            </a:r>
            <a:r>
              <a:rPr sz="1800" b="1" spc="-95" dirty="0">
                <a:solidFill>
                  <a:srgbClr val="305778"/>
                </a:solidFill>
                <a:latin typeface="Tahoma"/>
                <a:cs typeface="Tahoma"/>
              </a:rPr>
              <a:t> </a:t>
            </a:r>
            <a:r>
              <a:rPr sz="1800" b="1" spc="-35" dirty="0">
                <a:solidFill>
                  <a:srgbClr val="305778"/>
                </a:solidFill>
                <a:latin typeface="Tahoma"/>
                <a:cs typeface="Tahoma"/>
              </a:rPr>
              <a:t>laugh</a:t>
            </a:r>
            <a:r>
              <a:rPr sz="1800" b="1" spc="-60" dirty="0">
                <a:solidFill>
                  <a:srgbClr val="305778"/>
                </a:solidFill>
                <a:latin typeface="Tahoma"/>
                <a:cs typeface="Tahoma"/>
              </a:rPr>
              <a:t> </a:t>
            </a:r>
            <a:r>
              <a:rPr sz="1800" b="1" spc="-30" dirty="0">
                <a:solidFill>
                  <a:srgbClr val="305778"/>
                </a:solidFill>
                <a:latin typeface="Tahoma"/>
                <a:cs typeface="Tahoma"/>
              </a:rPr>
              <a:t>frequently</a:t>
            </a:r>
            <a:r>
              <a:rPr sz="1800" b="1" spc="-65" dirty="0">
                <a:solidFill>
                  <a:srgbClr val="305778"/>
                </a:solidFill>
                <a:latin typeface="Tahoma"/>
                <a:cs typeface="Tahoma"/>
              </a:rPr>
              <a:t> </a:t>
            </a:r>
            <a:r>
              <a:rPr sz="1800" b="1" spc="-10" dirty="0">
                <a:solidFill>
                  <a:srgbClr val="305778"/>
                </a:solidFill>
                <a:latin typeface="Tahoma"/>
                <a:cs typeface="Tahoma"/>
              </a:rPr>
              <a:t>because </a:t>
            </a:r>
            <a:r>
              <a:rPr sz="1800" b="1" spc="-25" dirty="0">
                <a:solidFill>
                  <a:srgbClr val="305778"/>
                </a:solidFill>
                <a:latin typeface="Tahoma"/>
                <a:cs typeface="Tahoma"/>
              </a:rPr>
              <a:t>they</a:t>
            </a:r>
            <a:r>
              <a:rPr sz="1800" b="1" spc="-100" dirty="0">
                <a:solidFill>
                  <a:srgbClr val="305778"/>
                </a:solidFill>
                <a:latin typeface="Tahoma"/>
                <a:cs typeface="Tahoma"/>
              </a:rPr>
              <a:t> </a:t>
            </a:r>
            <a:r>
              <a:rPr sz="1800" b="1" spc="-20" dirty="0">
                <a:solidFill>
                  <a:srgbClr val="305778"/>
                </a:solidFill>
                <a:latin typeface="Tahoma"/>
                <a:cs typeface="Tahoma"/>
              </a:rPr>
              <a:t>engage</a:t>
            </a:r>
            <a:r>
              <a:rPr sz="1800" b="1" spc="-95" dirty="0">
                <a:solidFill>
                  <a:srgbClr val="305778"/>
                </a:solidFill>
                <a:latin typeface="Tahoma"/>
                <a:cs typeface="Tahoma"/>
              </a:rPr>
              <a:t> </a:t>
            </a:r>
            <a:r>
              <a:rPr sz="1800" b="1" spc="-50" dirty="0">
                <a:solidFill>
                  <a:srgbClr val="305778"/>
                </a:solidFill>
                <a:latin typeface="Tahoma"/>
                <a:cs typeface="Tahoma"/>
              </a:rPr>
              <a:t>in</a:t>
            </a:r>
            <a:r>
              <a:rPr sz="1800" b="1" spc="-90" dirty="0">
                <a:solidFill>
                  <a:srgbClr val="305778"/>
                </a:solidFill>
                <a:latin typeface="Tahoma"/>
                <a:cs typeface="Tahoma"/>
              </a:rPr>
              <a:t> </a:t>
            </a:r>
            <a:r>
              <a:rPr sz="1800" b="1" spc="-20" dirty="0">
                <a:solidFill>
                  <a:srgbClr val="305778"/>
                </a:solidFill>
                <a:latin typeface="Tahoma"/>
                <a:cs typeface="Tahoma"/>
              </a:rPr>
              <a:t>play</a:t>
            </a:r>
            <a:r>
              <a:rPr sz="1600" b="1" spc="-20" dirty="0">
                <a:solidFill>
                  <a:srgbClr val="305778"/>
                </a:solidFill>
                <a:latin typeface="Tahoma"/>
                <a:cs typeface="Tahoma"/>
              </a:rPr>
              <a:t>.</a:t>
            </a:r>
            <a:endParaRPr sz="1600">
              <a:latin typeface="Tahoma"/>
              <a:cs typeface="Tahoma"/>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5143500"/>
            <a:chOff x="0" y="0"/>
            <a:chExt cx="9144000" cy="5143500"/>
          </a:xfrm>
        </p:grpSpPr>
        <p:sp>
          <p:nvSpPr>
            <p:cNvPr id="3" name="object 3"/>
            <p:cNvSpPr/>
            <p:nvPr/>
          </p:nvSpPr>
          <p:spPr>
            <a:xfrm>
              <a:off x="0" y="1274699"/>
              <a:ext cx="4876800" cy="3869054"/>
            </a:xfrm>
            <a:custGeom>
              <a:avLst/>
              <a:gdLst/>
              <a:ahLst/>
              <a:cxnLst/>
              <a:rect l="l" t="t" r="r" b="b"/>
              <a:pathLst>
                <a:path w="4876800" h="3869054">
                  <a:moveTo>
                    <a:pt x="4876800" y="0"/>
                  </a:moveTo>
                  <a:lnTo>
                    <a:pt x="0" y="0"/>
                  </a:lnTo>
                  <a:lnTo>
                    <a:pt x="0" y="3868801"/>
                  </a:lnTo>
                  <a:lnTo>
                    <a:pt x="4876800" y="3868801"/>
                  </a:lnTo>
                  <a:lnTo>
                    <a:pt x="4876800" y="0"/>
                  </a:lnTo>
                  <a:close/>
                </a:path>
              </a:pathLst>
            </a:custGeom>
            <a:solidFill>
              <a:srgbClr val="ECD2BA"/>
            </a:solidFill>
          </p:spPr>
          <p:txBody>
            <a:bodyPr wrap="square" lIns="0" tIns="0" rIns="0" bIns="0" rtlCol="0"/>
            <a:lstStyle/>
            <a:p>
              <a:endParaRPr/>
            </a:p>
          </p:txBody>
        </p:sp>
        <p:sp>
          <p:nvSpPr>
            <p:cNvPr id="4" name="object 4"/>
            <p:cNvSpPr/>
            <p:nvPr/>
          </p:nvSpPr>
          <p:spPr>
            <a:xfrm>
              <a:off x="0" y="0"/>
              <a:ext cx="4876800" cy="1275080"/>
            </a:xfrm>
            <a:custGeom>
              <a:avLst/>
              <a:gdLst/>
              <a:ahLst/>
              <a:cxnLst/>
              <a:rect l="l" t="t" r="r" b="b"/>
              <a:pathLst>
                <a:path w="4876800" h="1275080">
                  <a:moveTo>
                    <a:pt x="4876800" y="0"/>
                  </a:moveTo>
                  <a:lnTo>
                    <a:pt x="0" y="0"/>
                  </a:lnTo>
                  <a:lnTo>
                    <a:pt x="0" y="1274699"/>
                  </a:lnTo>
                  <a:lnTo>
                    <a:pt x="4876800" y="1274699"/>
                  </a:lnTo>
                  <a:lnTo>
                    <a:pt x="4876800" y="0"/>
                  </a:lnTo>
                  <a:close/>
                </a:path>
              </a:pathLst>
            </a:custGeom>
            <a:solidFill>
              <a:srgbClr val="F38022"/>
            </a:solidFill>
          </p:spPr>
          <p:txBody>
            <a:bodyPr wrap="square" lIns="0" tIns="0" rIns="0" bIns="0" rtlCol="0"/>
            <a:lstStyle/>
            <a:p>
              <a:endParaRPr/>
            </a:p>
          </p:txBody>
        </p:sp>
        <p:sp>
          <p:nvSpPr>
            <p:cNvPr id="5" name="object 5"/>
            <p:cNvSpPr/>
            <p:nvPr/>
          </p:nvSpPr>
          <p:spPr>
            <a:xfrm>
              <a:off x="4876800" y="0"/>
              <a:ext cx="4267200" cy="5143500"/>
            </a:xfrm>
            <a:custGeom>
              <a:avLst/>
              <a:gdLst/>
              <a:ahLst/>
              <a:cxnLst/>
              <a:rect l="l" t="t" r="r" b="b"/>
              <a:pathLst>
                <a:path w="4267200" h="5143500">
                  <a:moveTo>
                    <a:pt x="4267200" y="0"/>
                  </a:moveTo>
                  <a:lnTo>
                    <a:pt x="0" y="0"/>
                  </a:lnTo>
                  <a:lnTo>
                    <a:pt x="0" y="5143500"/>
                  </a:lnTo>
                  <a:lnTo>
                    <a:pt x="4267200" y="5143500"/>
                  </a:lnTo>
                  <a:lnTo>
                    <a:pt x="4267200" y="0"/>
                  </a:lnTo>
                  <a:close/>
                </a:path>
              </a:pathLst>
            </a:custGeom>
            <a:solidFill>
              <a:srgbClr val="ECE8E2"/>
            </a:solidFill>
          </p:spPr>
          <p:txBody>
            <a:bodyPr wrap="square" lIns="0" tIns="0" rIns="0" bIns="0" rtlCol="0"/>
            <a:lstStyle/>
            <a:p>
              <a:endParaRPr/>
            </a:p>
          </p:txBody>
        </p:sp>
      </p:grpSp>
      <p:sp>
        <p:nvSpPr>
          <p:cNvPr id="6" name="object 6"/>
          <p:cNvSpPr txBox="1"/>
          <p:nvPr/>
        </p:nvSpPr>
        <p:spPr>
          <a:xfrm>
            <a:off x="4985765" y="238455"/>
            <a:ext cx="4053204" cy="659796"/>
          </a:xfrm>
          <a:prstGeom prst="rect">
            <a:avLst/>
          </a:prstGeom>
        </p:spPr>
        <p:txBody>
          <a:bodyPr vert="horz" wrap="square" lIns="0" tIns="13335" rIns="0" bIns="0" rtlCol="0">
            <a:spAutoFit/>
          </a:bodyPr>
          <a:lstStyle/>
          <a:p>
            <a:pPr algn="ctr">
              <a:lnSpc>
                <a:spcPct val="100000"/>
              </a:lnSpc>
              <a:spcBef>
                <a:spcPts val="105"/>
              </a:spcBef>
            </a:pPr>
            <a:r>
              <a:rPr lang="ru-RU" sz="1400" b="1" spc="-30" dirty="0" err="1" smtClean="0">
                <a:solidFill>
                  <a:srgbClr val="305778"/>
                </a:solidFill>
                <a:latin typeface="Tahoma"/>
                <a:cs typeface="Tahoma"/>
              </a:rPr>
              <a:t>Йогата</a:t>
            </a:r>
            <a:r>
              <a:rPr lang="ru-RU" sz="1400" b="1" spc="-30" dirty="0" smtClean="0">
                <a:solidFill>
                  <a:srgbClr val="305778"/>
                </a:solidFill>
                <a:latin typeface="Tahoma"/>
                <a:cs typeface="Tahoma"/>
              </a:rPr>
              <a:t> на смеха е практика, </a:t>
            </a:r>
            <a:r>
              <a:rPr lang="ru-RU" sz="1400" b="1" spc="-30" dirty="0" err="1" smtClean="0">
                <a:solidFill>
                  <a:srgbClr val="305778"/>
                </a:solidFill>
                <a:latin typeface="Tahoma"/>
                <a:cs typeface="Tahoma"/>
              </a:rPr>
              <a:t>която</a:t>
            </a:r>
            <a:r>
              <a:rPr lang="ru-RU" sz="1400" b="1" spc="-30" dirty="0" smtClean="0">
                <a:solidFill>
                  <a:srgbClr val="305778"/>
                </a:solidFill>
                <a:latin typeface="Tahoma"/>
                <a:cs typeface="Tahoma"/>
              </a:rPr>
              <a:t> </a:t>
            </a:r>
            <a:r>
              <a:rPr lang="ru-RU" sz="1400" b="1" spc="-30" dirty="0" err="1" smtClean="0">
                <a:solidFill>
                  <a:srgbClr val="305778"/>
                </a:solidFill>
                <a:latin typeface="Tahoma"/>
                <a:cs typeface="Tahoma"/>
              </a:rPr>
              <a:t>позволява</a:t>
            </a:r>
            <a:r>
              <a:rPr lang="ru-RU" sz="1400" b="1" spc="-30" dirty="0" smtClean="0">
                <a:solidFill>
                  <a:srgbClr val="305778"/>
                </a:solidFill>
                <a:latin typeface="Tahoma"/>
                <a:cs typeface="Tahoma"/>
              </a:rPr>
              <a:t> на </a:t>
            </a:r>
            <a:r>
              <a:rPr lang="ru-RU" sz="1400" b="1" spc="-30" dirty="0" err="1" smtClean="0">
                <a:solidFill>
                  <a:srgbClr val="305778"/>
                </a:solidFill>
                <a:latin typeface="Tahoma"/>
                <a:cs typeface="Tahoma"/>
              </a:rPr>
              <a:t>всеки</a:t>
            </a:r>
            <a:r>
              <a:rPr lang="ru-RU" sz="1400" b="1" spc="-30" dirty="0" smtClean="0">
                <a:solidFill>
                  <a:srgbClr val="305778"/>
                </a:solidFill>
                <a:latin typeface="Tahoma"/>
                <a:cs typeface="Tahoma"/>
              </a:rPr>
              <a:t> да се </a:t>
            </a:r>
            <a:r>
              <a:rPr lang="ru-RU" sz="1400" b="1" spc="-30" dirty="0" err="1" smtClean="0">
                <a:solidFill>
                  <a:srgbClr val="305778"/>
                </a:solidFill>
                <a:latin typeface="Tahoma"/>
                <a:cs typeface="Tahoma"/>
              </a:rPr>
              <a:t>смее</a:t>
            </a:r>
            <a:r>
              <a:rPr lang="ru-RU" sz="1400" b="1" spc="-30" dirty="0" smtClean="0">
                <a:solidFill>
                  <a:srgbClr val="305778"/>
                </a:solidFill>
                <a:latin typeface="Tahoma"/>
                <a:cs typeface="Tahoma"/>
              </a:rPr>
              <a:t>, без да </a:t>
            </a:r>
            <a:r>
              <a:rPr lang="ru-RU" sz="1400" b="1" spc="-30" dirty="0" err="1" smtClean="0">
                <a:solidFill>
                  <a:srgbClr val="305778"/>
                </a:solidFill>
                <a:latin typeface="Tahoma"/>
                <a:cs typeface="Tahoma"/>
              </a:rPr>
              <a:t>разчита</a:t>
            </a:r>
            <a:r>
              <a:rPr lang="ru-RU" sz="1400" b="1" spc="-30" dirty="0" smtClean="0">
                <a:solidFill>
                  <a:srgbClr val="305778"/>
                </a:solidFill>
                <a:latin typeface="Tahoma"/>
                <a:cs typeface="Tahoma"/>
              </a:rPr>
              <a:t> на </a:t>
            </a:r>
            <a:r>
              <a:rPr lang="ru-RU" sz="1400" b="1" spc="-30" dirty="0" err="1" smtClean="0">
                <a:solidFill>
                  <a:srgbClr val="305778"/>
                </a:solidFill>
                <a:latin typeface="Tahoma"/>
                <a:cs typeface="Tahoma"/>
              </a:rPr>
              <a:t>шеги</a:t>
            </a:r>
            <a:r>
              <a:rPr lang="ru-RU" sz="1400" b="1" spc="-30" dirty="0" smtClean="0">
                <a:solidFill>
                  <a:srgbClr val="305778"/>
                </a:solidFill>
                <a:latin typeface="Tahoma"/>
                <a:cs typeface="Tahoma"/>
              </a:rPr>
              <a:t> или </a:t>
            </a:r>
            <a:r>
              <a:rPr lang="ru-RU" sz="1400" b="1" spc="-30" dirty="0" err="1" smtClean="0">
                <a:solidFill>
                  <a:srgbClr val="305778"/>
                </a:solidFill>
                <a:latin typeface="Tahoma"/>
                <a:cs typeface="Tahoma"/>
              </a:rPr>
              <a:t>хумор</a:t>
            </a:r>
            <a:r>
              <a:rPr lang="ru-RU" sz="1400" b="1" spc="-30" dirty="0" smtClean="0">
                <a:solidFill>
                  <a:srgbClr val="305778"/>
                </a:solidFill>
                <a:latin typeface="Tahoma"/>
                <a:cs typeface="Tahoma"/>
              </a:rPr>
              <a:t>.</a:t>
            </a:r>
            <a:endParaRPr sz="1400" dirty="0">
              <a:latin typeface="Tahoma"/>
              <a:cs typeface="Tahoma"/>
            </a:endParaRPr>
          </a:p>
        </p:txBody>
      </p:sp>
      <p:sp>
        <p:nvSpPr>
          <p:cNvPr id="7" name="object 7"/>
          <p:cNvSpPr txBox="1"/>
          <p:nvPr/>
        </p:nvSpPr>
        <p:spPr>
          <a:xfrm>
            <a:off x="4967478" y="879094"/>
            <a:ext cx="4086860" cy="1737014"/>
          </a:xfrm>
          <a:prstGeom prst="rect">
            <a:avLst/>
          </a:prstGeom>
        </p:spPr>
        <p:txBody>
          <a:bodyPr vert="horz" wrap="square" lIns="0" tIns="13335" rIns="0" bIns="0" rtlCol="0">
            <a:spAutoFit/>
          </a:bodyPr>
          <a:lstStyle/>
          <a:p>
            <a:pPr marL="337185" marR="5080" indent="-325120">
              <a:lnSpc>
                <a:spcPct val="100000"/>
              </a:lnSpc>
              <a:spcBef>
                <a:spcPts val="105"/>
              </a:spcBef>
            </a:pPr>
            <a:r>
              <a:rPr lang="ru-RU" sz="1400" spc="-45" dirty="0" err="1" smtClean="0">
                <a:solidFill>
                  <a:srgbClr val="305778"/>
                </a:solidFill>
                <a:latin typeface="Tahoma"/>
                <a:cs typeface="Tahoma"/>
              </a:rPr>
              <a:t>Това</a:t>
            </a:r>
            <a:r>
              <a:rPr lang="ru-RU" sz="1400" spc="-45" dirty="0" smtClean="0">
                <a:solidFill>
                  <a:srgbClr val="305778"/>
                </a:solidFill>
                <a:latin typeface="Tahoma"/>
                <a:cs typeface="Tahoma"/>
              </a:rPr>
              <a:t> </a:t>
            </a:r>
            <a:r>
              <a:rPr lang="ru-RU" sz="1400" spc="-45" dirty="0" err="1" smtClean="0">
                <a:solidFill>
                  <a:srgbClr val="305778"/>
                </a:solidFill>
                <a:latin typeface="Tahoma"/>
                <a:cs typeface="Tahoma"/>
              </a:rPr>
              <a:t>помага</a:t>
            </a:r>
            <a:r>
              <a:rPr lang="ru-RU" sz="1400" spc="-45" dirty="0" smtClean="0">
                <a:solidFill>
                  <a:srgbClr val="305778"/>
                </a:solidFill>
                <a:latin typeface="Tahoma"/>
                <a:cs typeface="Tahoma"/>
              </a:rPr>
              <a:t> за </a:t>
            </a:r>
            <a:r>
              <a:rPr lang="ru-RU" sz="1400" spc="-45" dirty="0" err="1" smtClean="0">
                <a:solidFill>
                  <a:srgbClr val="305778"/>
                </a:solidFill>
                <a:latin typeface="Tahoma"/>
                <a:cs typeface="Tahoma"/>
              </a:rPr>
              <a:t>увеличаване</a:t>
            </a:r>
            <a:r>
              <a:rPr lang="ru-RU" sz="1400" spc="-45" dirty="0" smtClean="0">
                <a:solidFill>
                  <a:srgbClr val="305778"/>
                </a:solidFill>
                <a:latin typeface="Tahoma"/>
                <a:cs typeface="Tahoma"/>
              </a:rPr>
              <a:t> на притока на кислород </a:t>
            </a:r>
            <a:r>
              <a:rPr lang="ru-RU" sz="1400" spc="-45" dirty="0" err="1" smtClean="0">
                <a:solidFill>
                  <a:srgbClr val="305778"/>
                </a:solidFill>
                <a:latin typeface="Tahoma"/>
                <a:cs typeface="Tahoma"/>
              </a:rPr>
              <a:t>към</a:t>
            </a:r>
            <a:r>
              <a:rPr lang="ru-RU" sz="1400" spc="-45" dirty="0" smtClean="0">
                <a:solidFill>
                  <a:srgbClr val="305778"/>
                </a:solidFill>
                <a:latin typeface="Tahoma"/>
                <a:cs typeface="Tahoma"/>
              </a:rPr>
              <a:t> </a:t>
            </a:r>
            <a:r>
              <a:rPr lang="ru-RU" sz="1400" spc="-45" dirty="0" err="1" smtClean="0">
                <a:solidFill>
                  <a:srgbClr val="305778"/>
                </a:solidFill>
                <a:latin typeface="Tahoma"/>
                <a:cs typeface="Tahoma"/>
              </a:rPr>
              <a:t>кръвта</a:t>
            </a:r>
            <a:r>
              <a:rPr lang="ru-RU" sz="1400" spc="-45" dirty="0" smtClean="0">
                <a:solidFill>
                  <a:srgbClr val="305778"/>
                </a:solidFill>
                <a:latin typeface="Tahoma"/>
                <a:cs typeface="Tahoma"/>
              </a:rPr>
              <a:t> и </a:t>
            </a:r>
            <a:r>
              <a:rPr lang="ru-RU" sz="1400" spc="-45" dirty="0" err="1" smtClean="0">
                <a:solidFill>
                  <a:srgbClr val="305778"/>
                </a:solidFill>
                <a:latin typeface="Tahoma"/>
                <a:cs typeface="Tahoma"/>
              </a:rPr>
              <a:t>основните</a:t>
            </a:r>
            <a:r>
              <a:rPr lang="ru-RU" sz="1400" spc="-45" dirty="0" smtClean="0">
                <a:solidFill>
                  <a:srgbClr val="305778"/>
                </a:solidFill>
                <a:latin typeface="Tahoma"/>
                <a:cs typeface="Tahoma"/>
              </a:rPr>
              <a:t> </a:t>
            </a:r>
            <a:r>
              <a:rPr lang="ru-RU" sz="1400" spc="-45" dirty="0" err="1" smtClean="0">
                <a:solidFill>
                  <a:srgbClr val="305778"/>
                </a:solidFill>
                <a:latin typeface="Tahoma"/>
                <a:cs typeface="Tahoma"/>
              </a:rPr>
              <a:t>органи</a:t>
            </a:r>
            <a:r>
              <a:rPr lang="ru-RU" sz="1400" spc="-45" dirty="0" smtClean="0">
                <a:solidFill>
                  <a:srgbClr val="305778"/>
                </a:solidFill>
                <a:latin typeface="Tahoma"/>
                <a:cs typeface="Tahoma"/>
              </a:rPr>
              <a:t> на </a:t>
            </a:r>
            <a:r>
              <a:rPr lang="ru-RU" sz="1400" spc="-45" dirty="0" err="1" smtClean="0">
                <a:solidFill>
                  <a:srgbClr val="305778"/>
                </a:solidFill>
                <a:latin typeface="Tahoma"/>
                <a:cs typeface="Tahoma"/>
              </a:rPr>
              <a:t>тялото</a:t>
            </a:r>
            <a:r>
              <a:rPr lang="ru-RU" sz="1400" spc="-45" dirty="0" smtClean="0">
                <a:solidFill>
                  <a:srgbClr val="305778"/>
                </a:solidFill>
                <a:latin typeface="Tahoma"/>
                <a:cs typeface="Tahoma"/>
              </a:rPr>
              <a:t>. </a:t>
            </a:r>
            <a:r>
              <a:rPr lang="ru-RU" sz="1400" spc="-45" dirty="0" err="1" smtClean="0">
                <a:solidFill>
                  <a:srgbClr val="305778"/>
                </a:solidFill>
                <a:latin typeface="Tahoma"/>
                <a:cs typeface="Tahoma"/>
              </a:rPr>
              <a:t>Също</a:t>
            </a:r>
            <a:r>
              <a:rPr lang="ru-RU" sz="1400" spc="-45" dirty="0" smtClean="0">
                <a:solidFill>
                  <a:srgbClr val="305778"/>
                </a:solidFill>
                <a:latin typeface="Tahoma"/>
                <a:cs typeface="Tahoma"/>
              </a:rPr>
              <a:t> </a:t>
            </a:r>
            <a:r>
              <a:rPr lang="ru-RU" sz="1400" spc="-45" dirty="0" err="1" smtClean="0">
                <a:solidFill>
                  <a:srgbClr val="305778"/>
                </a:solidFill>
                <a:latin typeface="Tahoma"/>
                <a:cs typeface="Tahoma"/>
              </a:rPr>
              <a:t>така</a:t>
            </a:r>
            <a:r>
              <a:rPr lang="ru-RU" sz="1400" spc="-45" dirty="0" smtClean="0">
                <a:solidFill>
                  <a:srgbClr val="305778"/>
                </a:solidFill>
                <a:latin typeface="Tahoma"/>
                <a:cs typeface="Tahoma"/>
              </a:rPr>
              <a:t> </a:t>
            </a:r>
            <a:r>
              <a:rPr lang="ru-RU" sz="1400" spc="-45" dirty="0" err="1" smtClean="0">
                <a:solidFill>
                  <a:srgbClr val="305778"/>
                </a:solidFill>
                <a:latin typeface="Tahoma"/>
                <a:cs typeface="Tahoma"/>
              </a:rPr>
              <a:t>насърчава</a:t>
            </a:r>
            <a:r>
              <a:rPr lang="ru-RU" sz="1400" spc="-45" dirty="0" smtClean="0">
                <a:solidFill>
                  <a:srgbClr val="305778"/>
                </a:solidFill>
                <a:latin typeface="Tahoma"/>
                <a:cs typeface="Tahoma"/>
              </a:rPr>
              <a:t> </a:t>
            </a:r>
            <a:r>
              <a:rPr lang="ru-RU" sz="1400" spc="-45" dirty="0" err="1" smtClean="0">
                <a:solidFill>
                  <a:srgbClr val="305778"/>
                </a:solidFill>
                <a:latin typeface="Tahoma"/>
                <a:cs typeface="Tahoma"/>
              </a:rPr>
              <a:t>хората</a:t>
            </a:r>
            <a:r>
              <a:rPr lang="ru-RU" sz="1400" spc="-45" dirty="0" smtClean="0">
                <a:solidFill>
                  <a:srgbClr val="305778"/>
                </a:solidFill>
                <a:latin typeface="Tahoma"/>
                <a:cs typeface="Tahoma"/>
              </a:rPr>
              <a:t> да се </a:t>
            </a:r>
            <a:r>
              <a:rPr lang="ru-RU" sz="1400" spc="-45" dirty="0" err="1" smtClean="0">
                <a:solidFill>
                  <a:srgbClr val="305778"/>
                </a:solidFill>
                <a:latin typeface="Tahoma"/>
                <a:cs typeface="Tahoma"/>
              </a:rPr>
              <a:t>чувстват</a:t>
            </a:r>
            <a:r>
              <a:rPr lang="ru-RU" sz="1400" spc="-45" dirty="0" smtClean="0">
                <a:solidFill>
                  <a:srgbClr val="305778"/>
                </a:solidFill>
                <a:latin typeface="Tahoma"/>
                <a:cs typeface="Tahoma"/>
              </a:rPr>
              <a:t> </a:t>
            </a:r>
            <a:r>
              <a:rPr lang="ru-RU" sz="1400" spc="-45" dirty="0" err="1" smtClean="0">
                <a:solidFill>
                  <a:srgbClr val="305778"/>
                </a:solidFill>
                <a:latin typeface="Tahoma"/>
                <a:cs typeface="Tahoma"/>
              </a:rPr>
              <a:t>освободени</a:t>
            </a:r>
            <a:r>
              <a:rPr lang="ru-RU" sz="1400" spc="-45" dirty="0" smtClean="0">
                <a:solidFill>
                  <a:srgbClr val="305778"/>
                </a:solidFill>
                <a:latin typeface="Tahoma"/>
                <a:cs typeface="Tahoma"/>
              </a:rPr>
              <a:t> и </a:t>
            </a:r>
            <a:r>
              <a:rPr lang="ru-RU" sz="1400" spc="-45" dirty="0" err="1" smtClean="0">
                <a:solidFill>
                  <a:srgbClr val="305778"/>
                </a:solidFill>
                <a:latin typeface="Tahoma"/>
                <a:cs typeface="Tahoma"/>
              </a:rPr>
              <a:t>повишава</a:t>
            </a:r>
            <a:r>
              <a:rPr lang="ru-RU" sz="1400" spc="-45" dirty="0" smtClean="0">
                <a:solidFill>
                  <a:srgbClr val="305778"/>
                </a:solidFill>
                <a:latin typeface="Tahoma"/>
                <a:cs typeface="Tahoma"/>
              </a:rPr>
              <a:t> </a:t>
            </a:r>
            <a:r>
              <a:rPr lang="ru-RU" sz="1400" spc="-45" dirty="0" err="1" smtClean="0">
                <a:solidFill>
                  <a:srgbClr val="305778"/>
                </a:solidFill>
                <a:latin typeface="Tahoma"/>
                <a:cs typeface="Tahoma"/>
              </a:rPr>
              <a:t>самочувствието</a:t>
            </a:r>
            <a:r>
              <a:rPr lang="ru-RU" sz="1400" spc="-45" dirty="0" smtClean="0">
                <a:solidFill>
                  <a:srgbClr val="305778"/>
                </a:solidFill>
                <a:latin typeface="Tahoma"/>
                <a:cs typeface="Tahoma"/>
              </a:rPr>
              <a:t> им. След 10 </a:t>
            </a:r>
            <a:r>
              <a:rPr lang="ru-RU" sz="1400" spc="-45" dirty="0" err="1" smtClean="0">
                <a:solidFill>
                  <a:srgbClr val="305778"/>
                </a:solidFill>
                <a:latin typeface="Tahoma"/>
                <a:cs typeface="Tahoma"/>
              </a:rPr>
              <a:t>минути</a:t>
            </a:r>
            <a:r>
              <a:rPr lang="ru-RU" sz="1400" spc="-45" dirty="0" smtClean="0">
                <a:solidFill>
                  <a:srgbClr val="305778"/>
                </a:solidFill>
                <a:latin typeface="Tahoma"/>
                <a:cs typeface="Tahoma"/>
              </a:rPr>
              <a:t> йога на </a:t>
            </a:r>
            <a:r>
              <a:rPr lang="ru-RU" sz="1400" spc="-45" dirty="0" err="1" smtClean="0">
                <a:solidFill>
                  <a:srgbClr val="305778"/>
                </a:solidFill>
                <a:latin typeface="Tahoma"/>
                <a:cs typeface="Tahoma"/>
              </a:rPr>
              <a:t>смях</a:t>
            </a:r>
            <a:r>
              <a:rPr lang="ru-RU" sz="1400" spc="-45" dirty="0" smtClean="0">
                <a:solidFill>
                  <a:srgbClr val="305778"/>
                </a:solidFill>
                <a:latin typeface="Tahoma"/>
                <a:cs typeface="Tahoma"/>
              </a:rPr>
              <a:t> </a:t>
            </a:r>
            <a:r>
              <a:rPr lang="ru-RU" sz="1400" spc="-45" dirty="0" err="1" smtClean="0">
                <a:solidFill>
                  <a:srgbClr val="305778"/>
                </a:solidFill>
                <a:latin typeface="Tahoma"/>
                <a:cs typeface="Tahoma"/>
              </a:rPr>
              <a:t>ние</a:t>
            </a:r>
            <a:r>
              <a:rPr lang="ru-RU" sz="1400" spc="-45" dirty="0" smtClean="0">
                <a:solidFill>
                  <a:srgbClr val="305778"/>
                </a:solidFill>
                <a:latin typeface="Tahoma"/>
                <a:cs typeface="Tahoma"/>
              </a:rPr>
              <a:t> </a:t>
            </a:r>
            <a:r>
              <a:rPr lang="ru-RU" sz="1400" spc="-45" dirty="0" err="1" smtClean="0">
                <a:solidFill>
                  <a:srgbClr val="305778"/>
                </a:solidFill>
                <a:latin typeface="Tahoma"/>
                <a:cs typeface="Tahoma"/>
              </a:rPr>
              <a:t>произвеждаме</a:t>
            </a:r>
            <a:r>
              <a:rPr lang="ru-RU" sz="1400" spc="-45" dirty="0" smtClean="0">
                <a:solidFill>
                  <a:srgbClr val="305778"/>
                </a:solidFill>
                <a:latin typeface="Tahoma"/>
                <a:cs typeface="Tahoma"/>
              </a:rPr>
              <a:t> </a:t>
            </a:r>
            <a:r>
              <a:rPr lang="ru-RU" sz="1400" spc="-45" dirty="0" err="1" smtClean="0">
                <a:solidFill>
                  <a:srgbClr val="305778"/>
                </a:solidFill>
                <a:latin typeface="Tahoma"/>
                <a:cs typeface="Tahoma"/>
              </a:rPr>
              <a:t>хормоните</a:t>
            </a:r>
            <a:r>
              <a:rPr lang="ru-RU" sz="1400" spc="-45" dirty="0" smtClean="0">
                <a:solidFill>
                  <a:srgbClr val="305778"/>
                </a:solidFill>
                <a:latin typeface="Tahoma"/>
                <a:cs typeface="Tahoma"/>
              </a:rPr>
              <a:t> на </a:t>
            </a:r>
            <a:r>
              <a:rPr lang="ru-RU" sz="1400" spc="-45" dirty="0" err="1" smtClean="0">
                <a:solidFill>
                  <a:srgbClr val="305778"/>
                </a:solidFill>
                <a:latin typeface="Tahoma"/>
                <a:cs typeface="Tahoma"/>
              </a:rPr>
              <a:t>радостта</a:t>
            </a:r>
            <a:r>
              <a:rPr lang="ru-RU" sz="1400" spc="-45" dirty="0" smtClean="0">
                <a:solidFill>
                  <a:srgbClr val="305778"/>
                </a:solidFill>
                <a:latin typeface="Tahoma"/>
                <a:cs typeface="Tahoma"/>
              </a:rPr>
              <a:t>: </a:t>
            </a:r>
            <a:r>
              <a:rPr lang="ru-RU" sz="1400" b="1" spc="-45" dirty="0" err="1" smtClean="0">
                <a:solidFill>
                  <a:srgbClr val="FFC000"/>
                </a:solidFill>
                <a:latin typeface="Tahoma"/>
                <a:cs typeface="Tahoma"/>
              </a:rPr>
              <a:t>ендорфини</a:t>
            </a:r>
            <a:r>
              <a:rPr lang="ru-RU" sz="1400" b="1" spc="-45" dirty="0" smtClean="0">
                <a:solidFill>
                  <a:srgbClr val="FFC000"/>
                </a:solidFill>
                <a:latin typeface="Tahoma"/>
                <a:cs typeface="Tahoma"/>
              </a:rPr>
              <a:t>, </a:t>
            </a:r>
            <a:r>
              <a:rPr lang="ru-RU" sz="1400" b="1" spc="-45" dirty="0" err="1" smtClean="0">
                <a:solidFill>
                  <a:srgbClr val="FFC000"/>
                </a:solidFill>
                <a:latin typeface="Tahoma"/>
                <a:cs typeface="Tahoma"/>
              </a:rPr>
              <a:t>допамин</a:t>
            </a:r>
            <a:r>
              <a:rPr lang="ru-RU" sz="1400" b="1" spc="-45" dirty="0" smtClean="0">
                <a:solidFill>
                  <a:srgbClr val="FFC000"/>
                </a:solidFill>
                <a:latin typeface="Tahoma"/>
                <a:cs typeface="Tahoma"/>
              </a:rPr>
              <a:t>, серотонин, окситоцин, мелатонин.</a:t>
            </a:r>
            <a:endParaRPr sz="1400" b="1" dirty="0">
              <a:solidFill>
                <a:srgbClr val="FFC000"/>
              </a:solidFill>
              <a:latin typeface="Tahoma"/>
              <a:cs typeface="Tahoma"/>
            </a:endParaRPr>
          </a:p>
        </p:txBody>
      </p:sp>
      <p:sp>
        <p:nvSpPr>
          <p:cNvPr id="8" name="object 8"/>
          <p:cNvSpPr txBox="1">
            <a:spLocks noGrp="1"/>
          </p:cNvSpPr>
          <p:nvPr>
            <p:ph type="title"/>
          </p:nvPr>
        </p:nvSpPr>
        <p:spPr>
          <a:xfrm>
            <a:off x="357326" y="181482"/>
            <a:ext cx="4062273" cy="781624"/>
          </a:xfrm>
          <a:prstGeom prst="rect">
            <a:avLst/>
          </a:prstGeom>
        </p:spPr>
        <p:txBody>
          <a:bodyPr vert="horz" wrap="square" lIns="0" tIns="12065" rIns="0" bIns="0" rtlCol="0">
            <a:spAutoFit/>
          </a:bodyPr>
          <a:lstStyle/>
          <a:p>
            <a:pPr marL="12700" marR="5080">
              <a:lnSpc>
                <a:spcPct val="100000"/>
              </a:lnSpc>
              <a:spcBef>
                <a:spcPts val="95"/>
              </a:spcBef>
            </a:pPr>
            <a:r>
              <a:rPr lang="ru-RU" spc="55" dirty="0"/>
              <a:t>Йога на смеха: </a:t>
            </a:r>
            <a:r>
              <a:rPr lang="ru-RU" spc="55" dirty="0" err="1"/>
              <a:t>вашият</a:t>
            </a:r>
            <a:r>
              <a:rPr lang="ru-RU" spc="55" dirty="0"/>
              <a:t> </a:t>
            </a:r>
            <a:r>
              <a:rPr lang="ru-RU" spc="55" dirty="0" err="1"/>
              <a:t>вътрешен</a:t>
            </a:r>
            <a:r>
              <a:rPr lang="ru-RU" spc="55" dirty="0"/>
              <a:t> </a:t>
            </a:r>
            <a:r>
              <a:rPr lang="ru-RU" spc="55" dirty="0" err="1"/>
              <a:t>смях</a:t>
            </a:r>
            <a:endParaRPr spc="40" dirty="0"/>
          </a:p>
        </p:txBody>
      </p:sp>
      <p:sp>
        <p:nvSpPr>
          <p:cNvPr id="9" name="object 9"/>
          <p:cNvSpPr txBox="1"/>
          <p:nvPr/>
        </p:nvSpPr>
        <p:spPr>
          <a:xfrm>
            <a:off x="160426" y="1651253"/>
            <a:ext cx="4387215" cy="2808461"/>
          </a:xfrm>
          <a:prstGeom prst="rect">
            <a:avLst/>
          </a:prstGeom>
        </p:spPr>
        <p:txBody>
          <a:bodyPr vert="horz" wrap="square" lIns="0" tIns="12700" rIns="0" bIns="0" rtlCol="0">
            <a:spAutoFit/>
          </a:bodyPr>
          <a:lstStyle/>
          <a:p>
            <a:pPr marL="12700" marR="5080">
              <a:lnSpc>
                <a:spcPct val="100000"/>
              </a:lnSpc>
              <a:spcBef>
                <a:spcPts val="100"/>
              </a:spcBef>
            </a:pPr>
            <a:r>
              <a:rPr lang="ru-RU" sz="1200" spc="-65" dirty="0" err="1" smtClean="0">
                <a:solidFill>
                  <a:srgbClr val="305778"/>
                </a:solidFill>
                <a:latin typeface="Tahoma"/>
                <a:cs typeface="Tahoma"/>
              </a:rPr>
              <a:t>През</a:t>
            </a:r>
            <a:r>
              <a:rPr lang="ru-RU" sz="1200" spc="-65" dirty="0" smtClean="0">
                <a:solidFill>
                  <a:srgbClr val="305778"/>
                </a:solidFill>
                <a:latin typeface="Tahoma"/>
                <a:cs typeface="Tahoma"/>
              </a:rPr>
              <a:t> 1995 г. </a:t>
            </a:r>
            <a:r>
              <a:rPr lang="ru-RU" sz="1200" spc="-65" dirty="0" err="1" smtClean="0">
                <a:solidFill>
                  <a:srgbClr val="305778"/>
                </a:solidFill>
                <a:latin typeface="Tahoma"/>
                <a:cs typeface="Tahoma"/>
              </a:rPr>
              <a:t>индийският</a:t>
            </a:r>
            <a:r>
              <a:rPr lang="ru-RU" sz="1200" spc="-65" dirty="0" smtClean="0">
                <a:solidFill>
                  <a:srgbClr val="305778"/>
                </a:solidFill>
                <a:latin typeface="Tahoma"/>
                <a:cs typeface="Tahoma"/>
              </a:rPr>
              <a:t> доктор </a:t>
            </a:r>
            <a:r>
              <a:rPr lang="ru-RU" sz="1200" spc="-65" dirty="0" err="1" smtClean="0">
                <a:solidFill>
                  <a:srgbClr val="305778"/>
                </a:solidFill>
                <a:latin typeface="Tahoma"/>
                <a:cs typeface="Tahoma"/>
              </a:rPr>
              <a:t>Катария</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решава</a:t>
            </a:r>
            <a:r>
              <a:rPr lang="ru-RU" sz="1200" spc="-65" dirty="0" smtClean="0">
                <a:solidFill>
                  <a:srgbClr val="305778"/>
                </a:solidFill>
                <a:latin typeface="Tahoma"/>
                <a:cs typeface="Tahoma"/>
              </a:rPr>
              <a:t> да </a:t>
            </a:r>
            <a:r>
              <a:rPr lang="ru-RU" sz="1200" spc="-65" dirty="0" err="1" smtClean="0">
                <a:solidFill>
                  <a:srgbClr val="305778"/>
                </a:solidFill>
                <a:latin typeface="Tahoma"/>
                <a:cs typeface="Tahoma"/>
              </a:rPr>
              <a:t>напише</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статия</a:t>
            </a:r>
            <a:r>
              <a:rPr lang="ru-RU" sz="1200" spc="-65" dirty="0" smtClean="0">
                <a:solidFill>
                  <a:srgbClr val="305778"/>
                </a:solidFill>
                <a:latin typeface="Tahoma"/>
                <a:cs typeface="Tahoma"/>
              </a:rPr>
              <a:t>, наречена „</a:t>
            </a:r>
            <a:r>
              <a:rPr lang="ru-RU" sz="1200" spc="-65" dirty="0" err="1" smtClean="0">
                <a:solidFill>
                  <a:srgbClr val="305778"/>
                </a:solidFill>
                <a:latin typeface="Tahoma"/>
                <a:cs typeface="Tahoma"/>
              </a:rPr>
              <a:t>Смяхът</a:t>
            </a:r>
            <a:r>
              <a:rPr lang="ru-RU" sz="1200" spc="-65" dirty="0" smtClean="0">
                <a:solidFill>
                  <a:srgbClr val="305778"/>
                </a:solidFill>
                <a:latin typeface="Tahoma"/>
                <a:cs typeface="Tahoma"/>
              </a:rPr>
              <a:t> – </a:t>
            </a:r>
            <a:r>
              <a:rPr lang="ru-RU" sz="1200" spc="-65" dirty="0" err="1" smtClean="0">
                <a:solidFill>
                  <a:srgbClr val="305778"/>
                </a:solidFill>
                <a:latin typeface="Tahoma"/>
                <a:cs typeface="Tahoma"/>
              </a:rPr>
              <a:t>най-доброто</a:t>
            </a:r>
            <a:r>
              <a:rPr lang="ru-RU" sz="1200" spc="-65" dirty="0" smtClean="0">
                <a:solidFill>
                  <a:srgbClr val="305778"/>
                </a:solidFill>
                <a:latin typeface="Tahoma"/>
                <a:cs typeface="Tahoma"/>
              </a:rPr>
              <a:t> лекарство“, за </a:t>
            </a:r>
            <a:r>
              <a:rPr lang="ru-RU" sz="1200" spc="-65" dirty="0" err="1" smtClean="0">
                <a:solidFill>
                  <a:srgbClr val="305778"/>
                </a:solidFill>
                <a:latin typeface="Tahoma"/>
                <a:cs typeface="Tahoma"/>
              </a:rPr>
              <a:t>медицинско</a:t>
            </a:r>
            <a:r>
              <a:rPr lang="ru-RU" sz="1200" spc="-65" dirty="0" smtClean="0">
                <a:solidFill>
                  <a:srgbClr val="305778"/>
                </a:solidFill>
                <a:latin typeface="Tahoma"/>
                <a:cs typeface="Tahoma"/>
              </a:rPr>
              <a:t> списание. Чрез </a:t>
            </a:r>
            <a:r>
              <a:rPr lang="ru-RU" sz="1200" spc="-65" dirty="0" err="1" smtClean="0">
                <a:solidFill>
                  <a:srgbClr val="305778"/>
                </a:solidFill>
                <a:latin typeface="Tahoma"/>
                <a:cs typeface="Tahoma"/>
              </a:rPr>
              <a:t>своите</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изследвания</a:t>
            </a:r>
            <a:r>
              <a:rPr lang="ru-RU" sz="1200" spc="-65" dirty="0" smtClean="0">
                <a:solidFill>
                  <a:srgbClr val="305778"/>
                </a:solidFill>
                <a:latin typeface="Tahoma"/>
                <a:cs typeface="Tahoma"/>
              </a:rPr>
              <a:t> той </a:t>
            </a:r>
            <a:r>
              <a:rPr lang="ru-RU" sz="1200" spc="-65" dirty="0" err="1" smtClean="0">
                <a:solidFill>
                  <a:srgbClr val="305778"/>
                </a:solidFill>
                <a:latin typeface="Tahoma"/>
                <a:cs typeface="Tahoma"/>
              </a:rPr>
              <a:t>открива</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голям</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брой</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съвременни</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научни</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изследвания</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които</a:t>
            </a:r>
            <a:r>
              <a:rPr lang="ru-RU" sz="1200" spc="-65" dirty="0" smtClean="0">
                <a:solidFill>
                  <a:srgbClr val="305778"/>
                </a:solidFill>
                <a:latin typeface="Tahoma"/>
                <a:cs typeface="Tahoma"/>
              </a:rPr>
              <a:t> подробно </a:t>
            </a:r>
            <a:r>
              <a:rPr lang="ru-RU" sz="1200" spc="-65" dirty="0" err="1" smtClean="0">
                <a:solidFill>
                  <a:srgbClr val="305778"/>
                </a:solidFill>
                <a:latin typeface="Tahoma"/>
                <a:cs typeface="Tahoma"/>
              </a:rPr>
              <a:t>описват</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многобройните</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доказани</a:t>
            </a:r>
            <a:r>
              <a:rPr lang="ru-RU" sz="1200" spc="-65" dirty="0" smtClean="0">
                <a:solidFill>
                  <a:srgbClr val="305778"/>
                </a:solidFill>
                <a:latin typeface="Tahoma"/>
                <a:cs typeface="Tahoma"/>
              </a:rPr>
              <a:t> ползи от смеха </a:t>
            </a:r>
            <a:r>
              <a:rPr lang="ru-RU" sz="1200" spc="-65" dirty="0" err="1" smtClean="0">
                <a:solidFill>
                  <a:srgbClr val="305778"/>
                </a:solidFill>
                <a:latin typeface="Tahoma"/>
                <a:cs typeface="Tahoma"/>
              </a:rPr>
              <a:t>върху</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човешкия</a:t>
            </a:r>
            <a:r>
              <a:rPr lang="ru-RU" sz="1200" spc="-65" dirty="0" smtClean="0">
                <a:solidFill>
                  <a:srgbClr val="305778"/>
                </a:solidFill>
                <a:latin typeface="Tahoma"/>
                <a:cs typeface="Tahoma"/>
              </a:rPr>
              <a:t> ум и </a:t>
            </a:r>
            <a:r>
              <a:rPr lang="ru-RU" sz="1200" spc="-65" dirty="0" err="1" smtClean="0">
                <a:solidFill>
                  <a:srgbClr val="305778"/>
                </a:solidFill>
                <a:latin typeface="Tahoma"/>
                <a:cs typeface="Tahoma"/>
              </a:rPr>
              <a:t>тяло</a:t>
            </a:r>
            <a:r>
              <a:rPr lang="ru-RU" sz="1200" spc="-65" dirty="0" smtClean="0">
                <a:solidFill>
                  <a:srgbClr val="305778"/>
                </a:solidFill>
                <a:latin typeface="Tahoma"/>
                <a:cs typeface="Tahoma"/>
              </a:rPr>
              <a:t>. Д-р </a:t>
            </a:r>
            <a:r>
              <a:rPr lang="ru-RU" sz="1200" spc="-65" dirty="0" err="1" smtClean="0">
                <a:solidFill>
                  <a:srgbClr val="305778"/>
                </a:solidFill>
                <a:latin typeface="Tahoma"/>
                <a:cs typeface="Tahoma"/>
              </a:rPr>
              <a:t>Катария</a:t>
            </a:r>
            <a:r>
              <a:rPr lang="ru-RU" sz="1200" spc="-65" dirty="0" smtClean="0">
                <a:solidFill>
                  <a:srgbClr val="305778"/>
                </a:solidFill>
                <a:latin typeface="Tahoma"/>
                <a:cs typeface="Tahoma"/>
              </a:rPr>
              <a:t> и </a:t>
            </a:r>
            <a:r>
              <a:rPr lang="ru-RU" sz="1200" spc="-65" dirty="0" err="1" smtClean="0">
                <a:solidFill>
                  <a:srgbClr val="305778"/>
                </a:solidFill>
                <a:latin typeface="Tahoma"/>
                <a:cs typeface="Tahoma"/>
              </a:rPr>
              <a:t>съпругата</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му</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Мадхури</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Катария</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влизат</a:t>
            </a:r>
            <a:r>
              <a:rPr lang="ru-RU" sz="1200" spc="-65" dirty="0" smtClean="0">
                <a:solidFill>
                  <a:srgbClr val="305778"/>
                </a:solidFill>
                <a:latin typeface="Tahoma"/>
                <a:cs typeface="Tahoma"/>
              </a:rPr>
              <a:t> в </a:t>
            </a:r>
            <a:r>
              <a:rPr lang="ru-RU" sz="1200" spc="-65" dirty="0" err="1" smtClean="0">
                <a:solidFill>
                  <a:srgbClr val="305778"/>
                </a:solidFill>
                <a:latin typeface="Tahoma"/>
                <a:cs typeface="Tahoma"/>
              </a:rPr>
              <a:t>местния</a:t>
            </a:r>
            <a:r>
              <a:rPr lang="ru-RU" sz="1200" spc="-65" dirty="0" smtClean="0">
                <a:solidFill>
                  <a:srgbClr val="305778"/>
                </a:solidFill>
                <a:latin typeface="Tahoma"/>
                <a:cs typeface="Tahoma"/>
              </a:rPr>
              <a:t> си обществен парк и </a:t>
            </a:r>
            <a:r>
              <a:rPr lang="ru-RU" sz="1200" spc="-65" dirty="0" err="1" smtClean="0">
                <a:solidFill>
                  <a:srgbClr val="305778"/>
                </a:solidFill>
                <a:latin typeface="Tahoma"/>
                <a:cs typeface="Tahoma"/>
              </a:rPr>
              <a:t>убеждават</a:t>
            </a:r>
            <a:r>
              <a:rPr lang="ru-RU" sz="1200" spc="-65" dirty="0" smtClean="0">
                <a:solidFill>
                  <a:srgbClr val="305778"/>
                </a:solidFill>
                <a:latin typeface="Tahoma"/>
                <a:cs typeface="Tahoma"/>
              </a:rPr>
              <a:t> 4 души да се </a:t>
            </a:r>
            <a:r>
              <a:rPr lang="ru-RU" sz="1200" spc="-65" dirty="0" err="1" smtClean="0">
                <a:solidFill>
                  <a:srgbClr val="305778"/>
                </a:solidFill>
                <a:latin typeface="Tahoma"/>
                <a:cs typeface="Tahoma"/>
              </a:rPr>
              <a:t>присъединят</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към</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първия</a:t>
            </a:r>
            <a:r>
              <a:rPr lang="ru-RU" sz="1200" spc="-65" dirty="0" smtClean="0">
                <a:solidFill>
                  <a:srgbClr val="305778"/>
                </a:solidFill>
                <a:latin typeface="Tahoma"/>
                <a:cs typeface="Tahoma"/>
              </a:rPr>
              <a:t> „клуб на смеха“.</a:t>
            </a:r>
          </a:p>
          <a:p>
            <a:pPr marL="12700" marR="5080">
              <a:lnSpc>
                <a:spcPct val="100000"/>
              </a:lnSpc>
              <a:spcBef>
                <a:spcPts val="100"/>
              </a:spcBef>
            </a:pPr>
            <a:endParaRPr lang="ru-RU" sz="1200" spc="-65" dirty="0" smtClean="0">
              <a:solidFill>
                <a:srgbClr val="305778"/>
              </a:solidFill>
              <a:latin typeface="Tahoma"/>
              <a:cs typeface="Tahoma"/>
            </a:endParaRPr>
          </a:p>
          <a:p>
            <a:pPr marL="12700" marR="5080">
              <a:lnSpc>
                <a:spcPct val="100000"/>
              </a:lnSpc>
              <a:spcBef>
                <a:spcPts val="100"/>
              </a:spcBef>
            </a:pPr>
            <a:r>
              <a:rPr lang="ru-RU" sz="1200" spc="-65" dirty="0" smtClean="0">
                <a:solidFill>
                  <a:srgbClr val="305778"/>
                </a:solidFill>
                <a:latin typeface="Tahoma"/>
                <a:cs typeface="Tahoma"/>
              </a:rPr>
              <a:t>Като </a:t>
            </a:r>
            <a:r>
              <a:rPr lang="ru-RU" sz="1200" spc="-65" dirty="0" err="1" smtClean="0">
                <a:solidFill>
                  <a:srgbClr val="305778"/>
                </a:solidFill>
                <a:latin typeface="Tahoma"/>
                <a:cs typeface="Tahoma"/>
              </a:rPr>
              <a:t>практикуващи</a:t>
            </a:r>
            <a:r>
              <a:rPr lang="ru-RU" sz="1200" spc="-65" dirty="0" smtClean="0">
                <a:solidFill>
                  <a:srgbClr val="305778"/>
                </a:solidFill>
                <a:latin typeface="Tahoma"/>
                <a:cs typeface="Tahoma"/>
              </a:rPr>
              <a:t> йога, д-р </a:t>
            </a:r>
            <a:r>
              <a:rPr lang="ru-RU" sz="1200" spc="-65" dirty="0" err="1" smtClean="0">
                <a:solidFill>
                  <a:srgbClr val="305778"/>
                </a:solidFill>
                <a:latin typeface="Tahoma"/>
                <a:cs typeface="Tahoma"/>
              </a:rPr>
              <a:t>Катария</a:t>
            </a:r>
            <a:r>
              <a:rPr lang="ru-RU" sz="1200" spc="-65" dirty="0" smtClean="0">
                <a:solidFill>
                  <a:srgbClr val="305778"/>
                </a:solidFill>
                <a:latin typeface="Tahoma"/>
                <a:cs typeface="Tahoma"/>
              </a:rPr>
              <a:t> и </a:t>
            </a:r>
            <a:r>
              <a:rPr lang="ru-RU" sz="1200" spc="-65" dirty="0" err="1" smtClean="0">
                <a:solidFill>
                  <a:srgbClr val="305778"/>
                </a:solidFill>
                <a:latin typeface="Tahoma"/>
                <a:cs typeface="Tahoma"/>
              </a:rPr>
              <a:t>съпругата</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му</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виждат</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приликите</a:t>
            </a:r>
            <a:r>
              <a:rPr lang="ru-RU" sz="1200" spc="-65" dirty="0" smtClean="0">
                <a:solidFill>
                  <a:srgbClr val="305778"/>
                </a:solidFill>
                <a:latin typeface="Tahoma"/>
                <a:cs typeface="Tahoma"/>
              </a:rPr>
              <a:t> между смеха и </a:t>
            </a:r>
            <a:r>
              <a:rPr lang="ru-RU" sz="1200" spc="-65" dirty="0" err="1" smtClean="0">
                <a:solidFill>
                  <a:srgbClr val="305778"/>
                </a:solidFill>
                <a:latin typeface="Tahoma"/>
                <a:cs typeface="Tahoma"/>
              </a:rPr>
              <a:t>техниките</a:t>
            </a:r>
            <a:r>
              <a:rPr lang="ru-RU" sz="1200" spc="-65" dirty="0" smtClean="0">
                <a:solidFill>
                  <a:srgbClr val="305778"/>
                </a:solidFill>
                <a:latin typeface="Tahoma"/>
                <a:cs typeface="Tahoma"/>
              </a:rPr>
              <a:t> за </a:t>
            </a:r>
            <a:r>
              <a:rPr lang="ru-RU" sz="1200" spc="-65" dirty="0" err="1" smtClean="0">
                <a:solidFill>
                  <a:srgbClr val="305778"/>
                </a:solidFill>
                <a:latin typeface="Tahoma"/>
                <a:cs typeface="Tahoma"/>
              </a:rPr>
              <a:t>дълбоко</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дишане</a:t>
            </a:r>
            <a:r>
              <a:rPr lang="ru-RU" sz="1200" spc="-65" dirty="0" smtClean="0">
                <a:solidFill>
                  <a:srgbClr val="305778"/>
                </a:solidFill>
                <a:latin typeface="Tahoma"/>
                <a:cs typeface="Tahoma"/>
              </a:rPr>
              <a:t> и </a:t>
            </a:r>
            <a:r>
              <a:rPr lang="ru-RU" sz="1200" spc="-65" dirty="0" err="1" smtClean="0">
                <a:solidFill>
                  <a:srgbClr val="305778"/>
                </a:solidFill>
                <a:latin typeface="Tahoma"/>
                <a:cs typeface="Tahoma"/>
              </a:rPr>
              <a:t>включват</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елементи</a:t>
            </a:r>
            <a:r>
              <a:rPr lang="ru-RU" sz="1200" spc="-65" dirty="0" smtClean="0">
                <a:solidFill>
                  <a:srgbClr val="305778"/>
                </a:solidFill>
                <a:latin typeface="Tahoma"/>
                <a:cs typeface="Tahoma"/>
              </a:rPr>
              <a:t> от </a:t>
            </a:r>
            <a:r>
              <a:rPr lang="ru-RU" sz="1200" spc="-65" dirty="0" err="1" smtClean="0">
                <a:solidFill>
                  <a:srgbClr val="305778"/>
                </a:solidFill>
                <a:latin typeface="Tahoma"/>
                <a:cs typeface="Tahoma"/>
              </a:rPr>
              <a:t>пранаяма</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Групата</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разиграва</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смях</a:t>
            </a:r>
            <a:r>
              <a:rPr lang="ru-RU" sz="1200" spc="-65" dirty="0" smtClean="0">
                <a:solidFill>
                  <a:srgbClr val="305778"/>
                </a:solidFill>
                <a:latin typeface="Tahoma"/>
                <a:cs typeface="Tahoma"/>
              </a:rPr>
              <a:t> в </a:t>
            </a:r>
            <a:r>
              <a:rPr lang="ru-RU" sz="1200" spc="-65" dirty="0" err="1" smtClean="0">
                <a:solidFill>
                  <a:srgbClr val="305778"/>
                </a:solidFill>
                <a:latin typeface="Tahoma"/>
                <a:cs typeface="Tahoma"/>
              </a:rPr>
              <a:t>продължение</a:t>
            </a:r>
            <a:r>
              <a:rPr lang="ru-RU" sz="1200" spc="-65" dirty="0" smtClean="0">
                <a:solidFill>
                  <a:srgbClr val="305778"/>
                </a:solidFill>
                <a:latin typeface="Tahoma"/>
                <a:cs typeface="Tahoma"/>
              </a:rPr>
              <a:t> на 10 </a:t>
            </a:r>
            <a:r>
              <a:rPr lang="ru-RU" sz="1200" spc="-65" dirty="0" err="1" smtClean="0">
                <a:solidFill>
                  <a:srgbClr val="305778"/>
                </a:solidFill>
                <a:latin typeface="Tahoma"/>
                <a:cs typeface="Tahoma"/>
              </a:rPr>
              <a:t>минути</a:t>
            </a:r>
            <a:r>
              <a:rPr lang="ru-RU" sz="1200" spc="-65" dirty="0" smtClean="0">
                <a:solidFill>
                  <a:srgbClr val="305778"/>
                </a:solidFill>
                <a:latin typeface="Tahoma"/>
                <a:cs typeface="Tahoma"/>
              </a:rPr>
              <a:t>. И </a:t>
            </a:r>
            <a:r>
              <a:rPr lang="ru-RU" sz="1200" spc="-65" dirty="0" err="1" smtClean="0">
                <a:solidFill>
                  <a:srgbClr val="305778"/>
                </a:solidFill>
                <a:latin typeface="Tahoma"/>
                <a:cs typeface="Tahoma"/>
              </a:rPr>
              <a:t>така</a:t>
            </a:r>
            <a:r>
              <a:rPr lang="ru-RU" sz="1200" spc="-65" dirty="0" smtClean="0">
                <a:solidFill>
                  <a:srgbClr val="305778"/>
                </a:solidFill>
                <a:latin typeface="Tahoma"/>
                <a:cs typeface="Tahoma"/>
              </a:rPr>
              <a:t> се </a:t>
            </a:r>
            <a:r>
              <a:rPr lang="ru-RU" sz="1200" spc="-65" dirty="0" err="1" smtClean="0">
                <a:solidFill>
                  <a:srgbClr val="305778"/>
                </a:solidFill>
                <a:latin typeface="Tahoma"/>
                <a:cs typeface="Tahoma"/>
              </a:rPr>
              <a:t>ражда</a:t>
            </a:r>
            <a:r>
              <a:rPr lang="ru-RU" sz="1200" spc="-65" dirty="0" smtClean="0">
                <a:solidFill>
                  <a:srgbClr val="305778"/>
                </a:solidFill>
                <a:latin typeface="Tahoma"/>
                <a:cs typeface="Tahoma"/>
              </a:rPr>
              <a:t> Йога на смеха, </a:t>
            </a:r>
            <a:r>
              <a:rPr lang="ru-RU" sz="1200" spc="-65" dirty="0" err="1" smtClean="0">
                <a:solidFill>
                  <a:srgbClr val="305778"/>
                </a:solidFill>
                <a:latin typeface="Tahoma"/>
                <a:cs typeface="Tahoma"/>
              </a:rPr>
              <a:t>съчетаваща</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йогическо</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дълбоко</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дишане</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разтягане</a:t>
            </a:r>
            <a:r>
              <a:rPr lang="ru-RU" sz="1200" spc="-65" dirty="0" smtClean="0">
                <a:solidFill>
                  <a:srgbClr val="305778"/>
                </a:solidFill>
                <a:latin typeface="Tahoma"/>
                <a:cs typeface="Tahoma"/>
              </a:rPr>
              <a:t>, упражнения за </a:t>
            </a:r>
            <a:r>
              <a:rPr lang="ru-RU" sz="1200" spc="-65" dirty="0" err="1" smtClean="0">
                <a:solidFill>
                  <a:srgbClr val="305778"/>
                </a:solidFill>
                <a:latin typeface="Tahoma"/>
                <a:cs typeface="Tahoma"/>
              </a:rPr>
              <a:t>смях</a:t>
            </a:r>
            <a:r>
              <a:rPr lang="ru-RU" sz="1200" spc="-65" dirty="0" smtClean="0">
                <a:solidFill>
                  <a:srgbClr val="305778"/>
                </a:solidFill>
                <a:latin typeface="Tahoma"/>
                <a:cs typeface="Tahoma"/>
              </a:rPr>
              <a:t> и </a:t>
            </a:r>
            <a:r>
              <a:rPr lang="ru-RU" sz="1200" spc="-65" dirty="0" err="1" smtClean="0">
                <a:solidFill>
                  <a:srgbClr val="305778"/>
                </a:solidFill>
                <a:latin typeface="Tahoma"/>
                <a:cs typeface="Tahoma"/>
              </a:rPr>
              <a:t>култивирана</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детска</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игривост</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която</a:t>
            </a:r>
            <a:r>
              <a:rPr lang="ru-RU" sz="1200" spc="-65" dirty="0" smtClean="0">
                <a:solidFill>
                  <a:srgbClr val="305778"/>
                </a:solidFill>
                <a:latin typeface="Tahoma"/>
                <a:cs typeface="Tahoma"/>
              </a:rPr>
              <a:t> </a:t>
            </a:r>
            <a:r>
              <a:rPr lang="ru-RU" sz="1200" spc="-65" dirty="0" err="1" smtClean="0">
                <a:solidFill>
                  <a:srgbClr val="305778"/>
                </a:solidFill>
                <a:latin typeface="Tahoma"/>
                <a:cs typeface="Tahoma"/>
              </a:rPr>
              <a:t>светът</a:t>
            </a:r>
            <a:r>
              <a:rPr lang="ru-RU" sz="1200" spc="-65" dirty="0" smtClean="0">
                <a:solidFill>
                  <a:srgbClr val="305778"/>
                </a:solidFill>
                <a:latin typeface="Tahoma"/>
                <a:cs typeface="Tahoma"/>
              </a:rPr>
              <a:t> е </a:t>
            </a:r>
            <a:r>
              <a:rPr lang="ru-RU" sz="1200" spc="-65" dirty="0" err="1" smtClean="0">
                <a:solidFill>
                  <a:srgbClr val="305778"/>
                </a:solidFill>
                <a:latin typeface="Tahoma"/>
                <a:cs typeface="Tahoma"/>
              </a:rPr>
              <a:t>обикнал</a:t>
            </a:r>
            <a:r>
              <a:rPr lang="ru-RU" sz="1200" spc="-65" dirty="0" smtClean="0">
                <a:solidFill>
                  <a:srgbClr val="305778"/>
                </a:solidFill>
                <a:latin typeface="Tahoma"/>
                <a:cs typeface="Tahoma"/>
              </a:rPr>
              <a:t>.</a:t>
            </a:r>
            <a:endParaRPr sz="1400" dirty="0">
              <a:latin typeface="Arial MT"/>
              <a:cs typeface="Arial MT"/>
            </a:endParaRPr>
          </a:p>
        </p:txBody>
      </p:sp>
      <p:pic>
        <p:nvPicPr>
          <p:cNvPr id="10" name="object 10"/>
          <p:cNvPicPr/>
          <p:nvPr/>
        </p:nvPicPr>
        <p:blipFill>
          <a:blip r:embed="rId2" cstate="print"/>
          <a:stretch>
            <a:fillRect/>
          </a:stretch>
        </p:blipFill>
        <p:spPr>
          <a:xfrm>
            <a:off x="5867400" y="2779539"/>
            <a:ext cx="2423793" cy="2200530"/>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D2BA"/>
          </a:solidFill>
        </p:spPr>
        <p:txBody>
          <a:bodyPr wrap="square" lIns="0" tIns="0" rIns="0" bIns="0" rtlCol="0"/>
          <a:lstStyle/>
          <a:p>
            <a:endParaRPr/>
          </a:p>
        </p:txBody>
      </p:sp>
      <p:pic>
        <p:nvPicPr>
          <p:cNvPr id="3" name="object 3"/>
          <p:cNvPicPr/>
          <p:nvPr/>
        </p:nvPicPr>
        <p:blipFill>
          <a:blip r:embed="rId2" cstate="print"/>
          <a:stretch>
            <a:fillRect/>
          </a:stretch>
        </p:blipFill>
        <p:spPr>
          <a:xfrm>
            <a:off x="584682" y="1995068"/>
            <a:ext cx="3192526" cy="2391283"/>
          </a:xfrm>
          <a:prstGeom prst="rect">
            <a:avLst/>
          </a:prstGeom>
        </p:spPr>
      </p:pic>
      <p:pic>
        <p:nvPicPr>
          <p:cNvPr id="4" name="object 4"/>
          <p:cNvPicPr/>
          <p:nvPr/>
        </p:nvPicPr>
        <p:blipFill>
          <a:blip r:embed="rId3" cstate="print"/>
          <a:stretch>
            <a:fillRect/>
          </a:stretch>
        </p:blipFill>
        <p:spPr>
          <a:xfrm>
            <a:off x="4852415" y="141731"/>
            <a:ext cx="3447922" cy="1853311"/>
          </a:xfrm>
          <a:prstGeom prst="rect">
            <a:avLst/>
          </a:prstGeom>
        </p:spPr>
      </p:pic>
      <p:sp>
        <p:nvSpPr>
          <p:cNvPr id="5" name="object 5"/>
          <p:cNvSpPr txBox="1"/>
          <p:nvPr/>
        </p:nvSpPr>
        <p:spPr>
          <a:xfrm>
            <a:off x="3907028" y="2470785"/>
            <a:ext cx="4904740" cy="2180084"/>
          </a:xfrm>
          <a:prstGeom prst="rect">
            <a:avLst/>
          </a:prstGeom>
        </p:spPr>
        <p:txBody>
          <a:bodyPr vert="horz" wrap="square" lIns="0" tIns="12700" rIns="0" bIns="0" rtlCol="0">
            <a:spAutoFit/>
          </a:bodyPr>
          <a:lstStyle/>
          <a:p>
            <a:pPr marL="183515" marR="35560" indent="-171450">
              <a:lnSpc>
                <a:spcPct val="100000"/>
              </a:lnSpc>
              <a:spcBef>
                <a:spcPts val="100"/>
              </a:spcBef>
              <a:buFont typeface="Courier New"/>
              <a:buChar char="o"/>
              <a:tabLst>
                <a:tab pos="184785" algn="l"/>
              </a:tabLst>
            </a:pPr>
            <a:r>
              <a:rPr lang="ru-RU" sz="1400" spc="70" dirty="0" err="1" smtClean="0">
                <a:solidFill>
                  <a:srgbClr val="305778"/>
                </a:solidFill>
                <a:latin typeface="Tahoma"/>
                <a:cs typeface="Tahoma"/>
              </a:rPr>
              <a:t>Поставете</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устата</a:t>
            </a:r>
            <a:r>
              <a:rPr lang="ru-RU" sz="1400" spc="70" dirty="0" smtClean="0">
                <a:solidFill>
                  <a:srgbClr val="305778"/>
                </a:solidFill>
                <a:latin typeface="Tahoma"/>
                <a:cs typeface="Tahoma"/>
              </a:rPr>
              <a:t> си с </a:t>
            </a:r>
            <a:r>
              <a:rPr lang="ru-RU" sz="1400" spc="70" dirty="0" err="1" smtClean="0">
                <a:solidFill>
                  <a:srgbClr val="305778"/>
                </a:solidFill>
                <a:latin typeface="Tahoma"/>
                <a:cs typeface="Tahoma"/>
              </a:rPr>
              <a:t>повдигнати</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нагоре</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ъгли</a:t>
            </a:r>
            <a:r>
              <a:rPr lang="ru-RU" sz="1400" spc="70" dirty="0" smtClean="0">
                <a:solidFill>
                  <a:srgbClr val="305778"/>
                </a:solidFill>
                <a:latin typeface="Tahoma"/>
                <a:cs typeface="Tahoma"/>
              </a:rPr>
              <a:t>, в </a:t>
            </a:r>
            <a:r>
              <a:rPr lang="ru-RU" sz="1400" spc="70" dirty="0" err="1" smtClean="0">
                <a:solidFill>
                  <a:srgbClr val="305778"/>
                </a:solidFill>
                <a:latin typeface="Tahoma"/>
                <a:cs typeface="Tahoma"/>
              </a:rPr>
              <a:t>стила</a:t>
            </a:r>
            <a:r>
              <a:rPr lang="ru-RU" sz="1400" spc="70" dirty="0" smtClean="0">
                <a:solidFill>
                  <a:srgbClr val="305778"/>
                </a:solidFill>
                <a:latin typeface="Tahoma"/>
                <a:cs typeface="Tahoma"/>
              </a:rPr>
              <a:t> на </a:t>
            </a:r>
            <a:r>
              <a:rPr lang="ru-RU" sz="1400" spc="70" dirty="0" err="1" smtClean="0">
                <a:solidFill>
                  <a:srgbClr val="305778"/>
                </a:solidFill>
                <a:latin typeface="Tahoma"/>
                <a:cs typeface="Tahoma"/>
              </a:rPr>
              <a:t>усмивката</a:t>
            </a:r>
            <a:r>
              <a:rPr lang="ru-RU" sz="1400" spc="70" dirty="0" smtClean="0">
                <a:solidFill>
                  <a:srgbClr val="305778"/>
                </a:solidFill>
                <a:latin typeface="Tahoma"/>
                <a:cs typeface="Tahoma"/>
              </a:rPr>
              <a:t> на </a:t>
            </a:r>
            <a:r>
              <a:rPr lang="ru-RU" sz="1400" spc="70" dirty="0" err="1" smtClean="0">
                <a:solidFill>
                  <a:srgbClr val="305778"/>
                </a:solidFill>
                <a:latin typeface="Tahoma"/>
                <a:cs typeface="Tahoma"/>
              </a:rPr>
              <a:t>Дюшен</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Нека</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очите</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ви</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подсказват</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усмивката</a:t>
            </a:r>
            <a:r>
              <a:rPr lang="ru-RU" sz="1400" spc="70" dirty="0" smtClean="0">
                <a:solidFill>
                  <a:srgbClr val="305778"/>
                </a:solidFill>
                <a:latin typeface="Tahoma"/>
                <a:cs typeface="Tahoma"/>
              </a:rPr>
              <a:t>. По </a:t>
            </a:r>
            <a:r>
              <a:rPr lang="ru-RU" sz="1400" spc="70" dirty="0" err="1" smtClean="0">
                <a:solidFill>
                  <a:srgbClr val="305778"/>
                </a:solidFill>
                <a:latin typeface="Tahoma"/>
                <a:cs typeface="Tahoma"/>
              </a:rPr>
              <a:t>този</a:t>
            </a:r>
            <a:r>
              <a:rPr lang="ru-RU" sz="1400" spc="70" dirty="0" smtClean="0">
                <a:solidFill>
                  <a:srgbClr val="305778"/>
                </a:solidFill>
                <a:latin typeface="Tahoma"/>
                <a:cs typeface="Tahoma"/>
              </a:rPr>
              <a:t> начин </a:t>
            </a:r>
            <a:r>
              <a:rPr lang="ru-RU" sz="1400" spc="70" dirty="0" err="1" smtClean="0">
                <a:solidFill>
                  <a:srgbClr val="305778"/>
                </a:solidFill>
                <a:latin typeface="Tahoma"/>
                <a:cs typeface="Tahoma"/>
              </a:rPr>
              <a:t>заблуждаваме</a:t>
            </a:r>
            <a:r>
              <a:rPr lang="ru-RU" sz="1400" spc="70" dirty="0" smtClean="0">
                <a:solidFill>
                  <a:srgbClr val="305778"/>
                </a:solidFill>
                <a:latin typeface="Tahoma"/>
                <a:cs typeface="Tahoma"/>
              </a:rPr>
              <a:t> мозъка си.</a:t>
            </a:r>
          </a:p>
          <a:p>
            <a:pPr marL="183515" marR="35560" indent="-171450">
              <a:lnSpc>
                <a:spcPct val="100000"/>
              </a:lnSpc>
              <a:spcBef>
                <a:spcPts val="100"/>
              </a:spcBef>
              <a:buFont typeface="Courier New"/>
              <a:buChar char="o"/>
              <a:tabLst>
                <a:tab pos="184785" algn="l"/>
              </a:tabLst>
            </a:pPr>
            <a:r>
              <a:rPr lang="ru-RU" sz="1400" spc="70" dirty="0" err="1" smtClean="0">
                <a:solidFill>
                  <a:srgbClr val="305778"/>
                </a:solidFill>
                <a:latin typeface="Tahoma"/>
                <a:cs typeface="Tahoma"/>
              </a:rPr>
              <a:t>Усмивката</a:t>
            </a:r>
            <a:r>
              <a:rPr lang="ru-RU" sz="1400" spc="70" dirty="0" smtClean="0">
                <a:solidFill>
                  <a:srgbClr val="305778"/>
                </a:solidFill>
                <a:latin typeface="Tahoma"/>
                <a:cs typeface="Tahoma"/>
              </a:rPr>
              <a:t> на </a:t>
            </a:r>
            <a:r>
              <a:rPr lang="ru-RU" sz="1400" spc="70" dirty="0" err="1" smtClean="0">
                <a:solidFill>
                  <a:srgbClr val="305778"/>
                </a:solidFill>
                <a:latin typeface="Tahoma"/>
                <a:cs typeface="Tahoma"/>
              </a:rPr>
              <a:t>Дюшен</a:t>
            </a:r>
            <a:r>
              <a:rPr lang="ru-RU" sz="1400" spc="70" dirty="0" smtClean="0">
                <a:solidFill>
                  <a:srgbClr val="305778"/>
                </a:solidFill>
                <a:latin typeface="Tahoma"/>
                <a:cs typeface="Tahoma"/>
              </a:rPr>
              <a:t> е </a:t>
            </a:r>
            <a:r>
              <a:rPr lang="ru-RU" sz="1400" spc="70" dirty="0" err="1" smtClean="0">
                <a:solidFill>
                  <a:srgbClr val="305778"/>
                </a:solidFill>
                <a:latin typeface="Tahoma"/>
                <a:cs typeface="Tahoma"/>
              </a:rPr>
              <a:t>истинска</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усмивка</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която</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включва</a:t>
            </a:r>
            <a:r>
              <a:rPr lang="ru-RU" sz="1400" spc="70" dirty="0" smtClean="0">
                <a:solidFill>
                  <a:srgbClr val="305778"/>
                </a:solidFill>
                <a:latin typeface="Tahoma"/>
                <a:cs typeface="Tahoma"/>
              </a:rPr>
              <a:t> не само </a:t>
            </a:r>
            <a:r>
              <a:rPr lang="ru-RU" sz="1400" spc="70" dirty="0" err="1" smtClean="0">
                <a:solidFill>
                  <a:srgbClr val="305778"/>
                </a:solidFill>
                <a:latin typeface="Tahoma"/>
                <a:cs typeface="Tahoma"/>
              </a:rPr>
              <a:t>мускулите</a:t>
            </a:r>
            <a:r>
              <a:rPr lang="ru-RU" sz="1400" spc="70" dirty="0" smtClean="0">
                <a:solidFill>
                  <a:srgbClr val="305778"/>
                </a:solidFill>
                <a:latin typeface="Tahoma"/>
                <a:cs typeface="Tahoma"/>
              </a:rPr>
              <a:t> около </a:t>
            </a:r>
            <a:r>
              <a:rPr lang="ru-RU" sz="1400" spc="70" dirty="0" err="1" smtClean="0">
                <a:solidFill>
                  <a:srgbClr val="305778"/>
                </a:solidFill>
                <a:latin typeface="Tahoma"/>
                <a:cs typeface="Tahoma"/>
              </a:rPr>
              <a:t>устата</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като</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обикновена</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усмивка</a:t>
            </a:r>
            <a:r>
              <a:rPr lang="ru-RU" sz="1400" spc="70" dirty="0" smtClean="0">
                <a:solidFill>
                  <a:srgbClr val="305778"/>
                </a:solidFill>
                <a:latin typeface="Tahoma"/>
                <a:cs typeface="Tahoma"/>
              </a:rPr>
              <a:t>), но и </a:t>
            </a:r>
            <a:r>
              <a:rPr lang="ru-RU" sz="1400" spc="70" dirty="0" err="1" smtClean="0">
                <a:solidFill>
                  <a:srgbClr val="305778"/>
                </a:solidFill>
                <a:latin typeface="Tahoma"/>
                <a:cs typeface="Tahoma"/>
              </a:rPr>
              <a:t>мускулите</a:t>
            </a:r>
            <a:r>
              <a:rPr lang="ru-RU" sz="1400" spc="70" dirty="0" smtClean="0">
                <a:solidFill>
                  <a:srgbClr val="305778"/>
                </a:solidFill>
                <a:latin typeface="Tahoma"/>
                <a:cs typeface="Tahoma"/>
              </a:rPr>
              <a:t> около </a:t>
            </a:r>
            <a:r>
              <a:rPr lang="ru-RU" sz="1400" spc="70" dirty="0" err="1" smtClean="0">
                <a:solidFill>
                  <a:srgbClr val="305778"/>
                </a:solidFill>
                <a:latin typeface="Tahoma"/>
                <a:cs typeface="Tahoma"/>
              </a:rPr>
              <a:t>очите</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Кръстена</a:t>
            </a:r>
            <a:r>
              <a:rPr lang="ru-RU" sz="1400" spc="70" dirty="0" smtClean="0">
                <a:solidFill>
                  <a:srgbClr val="305778"/>
                </a:solidFill>
                <a:latin typeface="Tahoma"/>
                <a:cs typeface="Tahoma"/>
              </a:rPr>
              <a:t> е на </a:t>
            </a:r>
            <a:r>
              <a:rPr lang="ru-RU" sz="1400" spc="70" dirty="0" err="1" smtClean="0">
                <a:solidFill>
                  <a:srgbClr val="305778"/>
                </a:solidFill>
                <a:latin typeface="Tahoma"/>
                <a:cs typeface="Tahoma"/>
              </a:rPr>
              <a:t>Гийом</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Дюшен</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френски</a:t>
            </a:r>
            <a:r>
              <a:rPr lang="ru-RU" sz="1400" spc="70" dirty="0" smtClean="0">
                <a:solidFill>
                  <a:srgbClr val="305778"/>
                </a:solidFill>
                <a:latin typeface="Tahoma"/>
                <a:cs typeface="Tahoma"/>
              </a:rPr>
              <a:t> невролог от 19-ти век, </a:t>
            </a:r>
            <a:r>
              <a:rPr lang="ru-RU" sz="1400" spc="70" dirty="0" err="1" smtClean="0">
                <a:solidFill>
                  <a:srgbClr val="305778"/>
                </a:solidFill>
                <a:latin typeface="Tahoma"/>
                <a:cs typeface="Tahoma"/>
              </a:rPr>
              <a:t>който</a:t>
            </a:r>
            <a:r>
              <a:rPr lang="ru-RU" sz="1400" spc="70" dirty="0" smtClean="0">
                <a:solidFill>
                  <a:srgbClr val="305778"/>
                </a:solidFill>
                <a:latin typeface="Tahoma"/>
                <a:cs typeface="Tahoma"/>
              </a:rPr>
              <a:t> е </a:t>
            </a:r>
            <a:r>
              <a:rPr lang="ru-RU" sz="1400" spc="70" dirty="0" err="1" smtClean="0">
                <a:solidFill>
                  <a:srgbClr val="305778"/>
                </a:solidFill>
                <a:latin typeface="Tahoma"/>
                <a:cs typeface="Tahoma"/>
              </a:rPr>
              <a:t>изучавал</a:t>
            </a:r>
            <a:r>
              <a:rPr lang="ru-RU" sz="1400" spc="70" dirty="0" smtClean="0">
                <a:solidFill>
                  <a:srgbClr val="305778"/>
                </a:solidFill>
                <a:latin typeface="Tahoma"/>
                <a:cs typeface="Tahoma"/>
              </a:rPr>
              <a:t> </a:t>
            </a:r>
            <a:r>
              <a:rPr lang="ru-RU" sz="1400" spc="70" dirty="0" err="1" smtClean="0">
                <a:solidFill>
                  <a:srgbClr val="305778"/>
                </a:solidFill>
                <a:latin typeface="Tahoma"/>
                <a:cs typeface="Tahoma"/>
              </a:rPr>
              <a:t>израженията</a:t>
            </a:r>
            <a:r>
              <a:rPr lang="ru-RU" sz="1400" spc="70" dirty="0" smtClean="0">
                <a:solidFill>
                  <a:srgbClr val="305778"/>
                </a:solidFill>
                <a:latin typeface="Tahoma"/>
                <a:cs typeface="Tahoma"/>
              </a:rPr>
              <a:t> на </a:t>
            </a:r>
            <a:r>
              <a:rPr lang="ru-RU" sz="1400" spc="70" dirty="0" err="1" smtClean="0">
                <a:solidFill>
                  <a:srgbClr val="305778"/>
                </a:solidFill>
                <a:latin typeface="Tahoma"/>
                <a:cs typeface="Tahoma"/>
              </a:rPr>
              <a:t>лицето</a:t>
            </a:r>
            <a:r>
              <a:rPr lang="ru-RU" sz="1400" spc="70" dirty="0" smtClean="0">
                <a:solidFill>
                  <a:srgbClr val="305778"/>
                </a:solidFill>
                <a:latin typeface="Tahoma"/>
                <a:cs typeface="Tahoma"/>
              </a:rPr>
              <a:t>.</a:t>
            </a:r>
            <a:endParaRPr sz="1400" dirty="0">
              <a:latin typeface="Tahoma"/>
              <a:cs typeface="Tahoma"/>
            </a:endParaRPr>
          </a:p>
        </p:txBody>
      </p:sp>
      <p:sp>
        <p:nvSpPr>
          <p:cNvPr id="6" name="object 6"/>
          <p:cNvSpPr txBox="1">
            <a:spLocks noGrp="1"/>
          </p:cNvSpPr>
          <p:nvPr>
            <p:ph type="title"/>
          </p:nvPr>
        </p:nvSpPr>
        <p:spPr>
          <a:xfrm>
            <a:off x="78739" y="12903"/>
            <a:ext cx="4569461" cy="1125102"/>
          </a:xfrm>
          <a:prstGeom prst="rect">
            <a:avLst/>
          </a:prstGeom>
        </p:spPr>
        <p:txBody>
          <a:bodyPr vert="horz" wrap="square" lIns="0" tIns="352221" rIns="0" bIns="0" rtlCol="0">
            <a:spAutoFit/>
          </a:bodyPr>
          <a:lstStyle/>
          <a:p>
            <a:pPr marL="414655">
              <a:lnSpc>
                <a:spcPct val="100000"/>
              </a:lnSpc>
              <a:spcBef>
                <a:spcPts val="95"/>
              </a:spcBef>
            </a:pPr>
            <a:r>
              <a:rPr lang="ru-RU" dirty="0" err="1"/>
              <a:t>Съвети</a:t>
            </a:r>
            <a:r>
              <a:rPr lang="ru-RU" dirty="0"/>
              <a:t> как да </a:t>
            </a:r>
            <a:r>
              <a:rPr lang="ru-RU" dirty="0" smtClean="0"/>
              <a:t>заблудите</a:t>
            </a:r>
            <a:br>
              <a:rPr lang="ru-RU" dirty="0" smtClean="0"/>
            </a:br>
            <a:r>
              <a:rPr lang="ru-RU" dirty="0" smtClean="0"/>
              <a:t> </a:t>
            </a:r>
            <a:r>
              <a:rPr lang="ru-RU" dirty="0"/>
              <a:t>мозъка си</a:t>
            </a:r>
            <a:endParaRPr spc="-2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09800" y="207011"/>
            <a:ext cx="3825875" cy="781624"/>
          </a:xfrm>
          <a:prstGeom prst="rect">
            <a:avLst/>
          </a:prstGeom>
        </p:spPr>
        <p:txBody>
          <a:bodyPr vert="horz" wrap="square" lIns="0" tIns="12065" rIns="0" bIns="0" rtlCol="0">
            <a:spAutoFit/>
          </a:bodyPr>
          <a:lstStyle/>
          <a:p>
            <a:pPr marL="12700" algn="ctr">
              <a:lnSpc>
                <a:spcPct val="100000"/>
              </a:lnSpc>
              <a:spcBef>
                <a:spcPts val="95"/>
              </a:spcBef>
            </a:pPr>
            <a:r>
              <a:rPr lang="bg-BG" spc="114" dirty="0" smtClean="0"/>
              <a:t>ГОТОВИ ЛИ СТЕ? </a:t>
            </a:r>
            <a:br>
              <a:rPr lang="bg-BG" spc="114" dirty="0" smtClean="0"/>
            </a:br>
            <a:r>
              <a:rPr lang="bg-BG" spc="114" dirty="0" smtClean="0"/>
              <a:t>ДА ИГРАЕМ!</a:t>
            </a:r>
            <a:endParaRPr spc="-10" dirty="0"/>
          </a:p>
        </p:txBody>
      </p:sp>
      <p:sp>
        <p:nvSpPr>
          <p:cNvPr id="3" name="object 3"/>
          <p:cNvSpPr txBox="1"/>
          <p:nvPr/>
        </p:nvSpPr>
        <p:spPr>
          <a:xfrm>
            <a:off x="1360169" y="1717675"/>
            <a:ext cx="6523355" cy="777136"/>
          </a:xfrm>
          <a:prstGeom prst="rect">
            <a:avLst/>
          </a:prstGeom>
        </p:spPr>
        <p:txBody>
          <a:bodyPr vert="horz" wrap="square" lIns="0" tIns="12700" rIns="0" bIns="0" rtlCol="0">
            <a:spAutoFit/>
          </a:bodyPr>
          <a:lstStyle/>
          <a:p>
            <a:pPr marL="299085" indent="-286385">
              <a:lnSpc>
                <a:spcPct val="100000"/>
              </a:lnSpc>
              <a:spcBef>
                <a:spcPts val="100"/>
              </a:spcBef>
              <a:buClr>
                <a:srgbClr val="000000"/>
              </a:buClr>
              <a:buFont typeface="Courier New"/>
              <a:buChar char="o"/>
              <a:tabLst>
                <a:tab pos="299085" algn="l"/>
              </a:tabLst>
            </a:pPr>
            <a:r>
              <a:rPr lang="ru-RU" sz="1200" dirty="0" err="1" smtClean="0">
                <a:solidFill>
                  <a:srgbClr val="305778"/>
                </a:solidFill>
                <a:latin typeface="Tahoma"/>
                <a:cs typeface="Tahoma"/>
              </a:rPr>
              <a:t>Вдишайте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през</a:t>
            </a:r>
            <a:r>
              <a:rPr lang="ru-RU" sz="1200" dirty="0" smtClean="0">
                <a:solidFill>
                  <a:srgbClr val="305778"/>
                </a:solidFill>
                <a:latin typeface="Tahoma"/>
                <a:cs typeface="Tahoma"/>
              </a:rPr>
              <a:t> носа си, </a:t>
            </a:r>
            <a:r>
              <a:rPr lang="ru-RU" sz="1200" dirty="0" err="1" smtClean="0">
                <a:solidFill>
                  <a:srgbClr val="305778"/>
                </a:solidFill>
                <a:latin typeface="Tahoma"/>
                <a:cs typeface="Tahoma"/>
              </a:rPr>
              <a:t>задръжте</a:t>
            </a:r>
            <a:r>
              <a:rPr lang="ru-RU" sz="1200" dirty="0" smtClean="0">
                <a:solidFill>
                  <a:srgbClr val="305778"/>
                </a:solidFill>
                <a:latin typeface="Tahoma"/>
                <a:cs typeface="Tahoma"/>
              </a:rPr>
              <a:t> за 2 </a:t>
            </a:r>
            <a:r>
              <a:rPr lang="ru-RU" sz="1200" dirty="0" err="1" smtClean="0">
                <a:solidFill>
                  <a:srgbClr val="305778"/>
                </a:solidFill>
                <a:latin typeface="Tahoma"/>
                <a:cs typeface="Tahoma"/>
              </a:rPr>
              <a:t>секунди</a:t>
            </a:r>
            <a:r>
              <a:rPr lang="ru-RU" sz="1200" dirty="0" smtClean="0">
                <a:solidFill>
                  <a:srgbClr val="305778"/>
                </a:solidFill>
                <a:latin typeface="Tahoma"/>
                <a:cs typeface="Tahoma"/>
              </a:rPr>
              <a:t> и </a:t>
            </a:r>
            <a:r>
              <a:rPr lang="ru-RU" sz="1200" dirty="0" err="1" smtClean="0">
                <a:solidFill>
                  <a:srgbClr val="305778"/>
                </a:solidFill>
                <a:latin typeface="Tahoma"/>
                <a:cs typeface="Tahoma"/>
              </a:rPr>
              <a:t>издишайте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през</a:t>
            </a:r>
            <a:r>
              <a:rPr lang="ru-RU" sz="1200" dirty="0" smtClean="0">
                <a:solidFill>
                  <a:srgbClr val="305778"/>
                </a:solidFill>
                <a:latin typeface="Tahoma"/>
                <a:cs typeface="Tahoma"/>
              </a:rPr>
              <a:t> </a:t>
            </a:r>
            <a:r>
              <a:rPr lang="ru-RU" sz="1200" dirty="0" err="1" smtClean="0">
                <a:solidFill>
                  <a:srgbClr val="305778"/>
                </a:solidFill>
                <a:latin typeface="Tahoma"/>
                <a:cs typeface="Tahoma"/>
              </a:rPr>
              <a:t>устата</a:t>
            </a:r>
            <a:r>
              <a:rPr lang="ru-RU" sz="1200" dirty="0" smtClean="0">
                <a:solidFill>
                  <a:srgbClr val="305778"/>
                </a:solidFill>
                <a:latin typeface="Tahoma"/>
                <a:cs typeface="Tahoma"/>
              </a:rPr>
              <a:t> си.</a:t>
            </a:r>
          </a:p>
          <a:p>
            <a:pPr marL="299085" indent="-286385">
              <a:lnSpc>
                <a:spcPct val="100000"/>
              </a:lnSpc>
              <a:spcBef>
                <a:spcPts val="100"/>
              </a:spcBef>
              <a:buClr>
                <a:srgbClr val="000000"/>
              </a:buClr>
              <a:buFont typeface="Courier New"/>
              <a:buChar char="o"/>
              <a:tabLst>
                <a:tab pos="299085" algn="l"/>
              </a:tabLst>
            </a:pPr>
            <a:r>
              <a:rPr lang="ru-RU" sz="1200" dirty="0" err="1" smtClean="0">
                <a:solidFill>
                  <a:srgbClr val="305778"/>
                </a:solidFill>
                <a:latin typeface="Tahoma"/>
                <a:cs typeface="Tahoma"/>
              </a:rPr>
              <a:t>Вдишайте</a:t>
            </a:r>
            <a:r>
              <a:rPr lang="ru-RU" sz="1200" dirty="0" smtClean="0">
                <a:solidFill>
                  <a:srgbClr val="305778"/>
                </a:solidFill>
                <a:latin typeface="Tahoma"/>
                <a:cs typeface="Tahoma"/>
              </a:rPr>
              <a:t> и </a:t>
            </a:r>
            <a:r>
              <a:rPr lang="ru-RU" sz="1200" dirty="0" err="1" smtClean="0">
                <a:solidFill>
                  <a:srgbClr val="305778"/>
                </a:solidFill>
                <a:latin typeface="Tahoma"/>
                <a:cs typeface="Tahoma"/>
              </a:rPr>
              <a:t>задръжте</a:t>
            </a:r>
            <a:r>
              <a:rPr lang="ru-RU" sz="1200" dirty="0" smtClean="0">
                <a:solidFill>
                  <a:srgbClr val="305778"/>
                </a:solidFill>
                <a:latin typeface="Tahoma"/>
                <a:cs typeface="Tahoma"/>
              </a:rPr>
              <a:t> за 3 </a:t>
            </a:r>
            <a:r>
              <a:rPr lang="ru-RU" sz="1200" dirty="0" err="1" smtClean="0">
                <a:solidFill>
                  <a:srgbClr val="305778"/>
                </a:solidFill>
                <a:latin typeface="Tahoma"/>
                <a:cs typeface="Tahoma"/>
              </a:rPr>
              <a:t>секунди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издишайте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през</a:t>
            </a:r>
            <a:r>
              <a:rPr lang="ru-RU" sz="1200" dirty="0" smtClean="0">
                <a:solidFill>
                  <a:srgbClr val="305778"/>
                </a:solidFill>
                <a:latin typeface="Tahoma"/>
                <a:cs typeface="Tahoma"/>
              </a:rPr>
              <a:t> </a:t>
            </a:r>
            <a:r>
              <a:rPr lang="ru-RU" sz="1200" dirty="0" err="1" smtClean="0">
                <a:solidFill>
                  <a:srgbClr val="305778"/>
                </a:solidFill>
                <a:latin typeface="Tahoma"/>
                <a:cs typeface="Tahoma"/>
              </a:rPr>
              <a:t>устата</a:t>
            </a:r>
            <a:r>
              <a:rPr lang="ru-RU" sz="1200" dirty="0" smtClean="0">
                <a:solidFill>
                  <a:srgbClr val="305778"/>
                </a:solidFill>
                <a:latin typeface="Tahoma"/>
                <a:cs typeface="Tahoma"/>
              </a:rPr>
              <a:t> си.</a:t>
            </a:r>
          </a:p>
          <a:p>
            <a:pPr marL="299085" indent="-286385">
              <a:lnSpc>
                <a:spcPct val="100000"/>
              </a:lnSpc>
              <a:spcBef>
                <a:spcPts val="100"/>
              </a:spcBef>
              <a:buClr>
                <a:srgbClr val="000000"/>
              </a:buClr>
              <a:buFont typeface="Courier New"/>
              <a:buChar char="o"/>
              <a:tabLst>
                <a:tab pos="299085" algn="l"/>
              </a:tabLst>
            </a:pPr>
            <a:r>
              <a:rPr lang="ru-RU" sz="1200" dirty="0" smtClean="0">
                <a:solidFill>
                  <a:srgbClr val="305778"/>
                </a:solidFill>
                <a:latin typeface="Tahoma"/>
                <a:cs typeface="Tahoma"/>
              </a:rPr>
              <a:t>След </a:t>
            </a:r>
            <a:r>
              <a:rPr lang="ru-RU" sz="1200" dirty="0" err="1" smtClean="0">
                <a:solidFill>
                  <a:srgbClr val="305778"/>
                </a:solidFill>
                <a:latin typeface="Tahoma"/>
                <a:cs typeface="Tahoma"/>
              </a:rPr>
              <a:t>това</a:t>
            </a:r>
            <a:r>
              <a:rPr lang="ru-RU" sz="1200" dirty="0" smtClean="0">
                <a:solidFill>
                  <a:srgbClr val="305778"/>
                </a:solidFill>
                <a:latin typeface="Tahoma"/>
                <a:cs typeface="Tahoma"/>
              </a:rPr>
              <a:t> </a:t>
            </a:r>
            <a:r>
              <a:rPr lang="ru-RU" sz="1200" dirty="0" err="1" smtClean="0">
                <a:solidFill>
                  <a:srgbClr val="305778"/>
                </a:solidFill>
                <a:latin typeface="Tahoma"/>
                <a:cs typeface="Tahoma"/>
              </a:rPr>
              <a:t>вдишайте</a:t>
            </a:r>
            <a:r>
              <a:rPr lang="ru-RU" sz="1200" dirty="0" smtClean="0">
                <a:solidFill>
                  <a:srgbClr val="305778"/>
                </a:solidFill>
                <a:latin typeface="Tahoma"/>
                <a:cs typeface="Tahoma"/>
              </a:rPr>
              <a:t> и </a:t>
            </a:r>
            <a:r>
              <a:rPr lang="ru-RU" sz="1200" dirty="0" err="1" smtClean="0">
                <a:solidFill>
                  <a:srgbClr val="305778"/>
                </a:solidFill>
                <a:latin typeface="Tahoma"/>
                <a:cs typeface="Tahoma"/>
              </a:rPr>
              <a:t>задръжте</a:t>
            </a:r>
            <a:r>
              <a:rPr lang="ru-RU" sz="1200" dirty="0" smtClean="0">
                <a:solidFill>
                  <a:srgbClr val="305778"/>
                </a:solidFill>
                <a:latin typeface="Tahoma"/>
                <a:cs typeface="Tahoma"/>
              </a:rPr>
              <a:t> за 4 </a:t>
            </a:r>
            <a:r>
              <a:rPr lang="ru-RU" sz="1200" dirty="0" err="1" smtClean="0">
                <a:solidFill>
                  <a:srgbClr val="305778"/>
                </a:solidFill>
                <a:latin typeface="Tahoma"/>
                <a:cs typeface="Tahoma"/>
              </a:rPr>
              <a:t>секунди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Докато</a:t>
            </a:r>
            <a:r>
              <a:rPr lang="ru-RU" sz="1200" dirty="0" smtClean="0">
                <a:solidFill>
                  <a:srgbClr val="305778"/>
                </a:solidFill>
                <a:latin typeface="Tahoma"/>
                <a:cs typeface="Tahoma"/>
              </a:rPr>
              <a:t> </a:t>
            </a:r>
            <a:r>
              <a:rPr lang="ru-RU" sz="1200" dirty="0" err="1" smtClean="0">
                <a:solidFill>
                  <a:srgbClr val="305778"/>
                </a:solidFill>
                <a:latin typeface="Tahoma"/>
                <a:cs typeface="Tahoma"/>
              </a:rPr>
              <a:t>издишвате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започнете</a:t>
            </a:r>
            <a:r>
              <a:rPr lang="ru-RU" sz="1200" dirty="0" smtClean="0">
                <a:solidFill>
                  <a:srgbClr val="305778"/>
                </a:solidFill>
                <a:latin typeface="Tahoma"/>
                <a:cs typeface="Tahoma"/>
              </a:rPr>
              <a:t> да </a:t>
            </a:r>
            <a:r>
              <a:rPr lang="ru-RU" sz="1200" dirty="0" err="1" smtClean="0">
                <a:solidFill>
                  <a:srgbClr val="305778"/>
                </a:solidFill>
                <a:latin typeface="Tahoma"/>
                <a:cs typeface="Tahoma"/>
              </a:rPr>
              <a:t>издавате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звуци</a:t>
            </a:r>
            <a:r>
              <a:rPr lang="ru-RU" sz="1200" dirty="0" smtClean="0">
                <a:solidFill>
                  <a:srgbClr val="305778"/>
                </a:solidFill>
                <a:latin typeface="Tahoma"/>
                <a:cs typeface="Tahoma"/>
              </a:rPr>
              <a:t>.</a:t>
            </a:r>
            <a:endParaRPr sz="1200" dirty="0">
              <a:latin typeface="Tahoma"/>
              <a:cs typeface="Tahoma"/>
            </a:endParaRPr>
          </a:p>
        </p:txBody>
      </p:sp>
      <p:sp>
        <p:nvSpPr>
          <p:cNvPr id="4" name="object 4"/>
          <p:cNvSpPr txBox="1"/>
          <p:nvPr/>
        </p:nvSpPr>
        <p:spPr>
          <a:xfrm>
            <a:off x="377190" y="1816684"/>
            <a:ext cx="994410" cy="258404"/>
          </a:xfrm>
          <a:prstGeom prst="rect">
            <a:avLst/>
          </a:prstGeom>
        </p:spPr>
        <p:txBody>
          <a:bodyPr vert="horz" wrap="square" lIns="0" tIns="12065" rIns="0" bIns="0" rtlCol="0">
            <a:spAutoFit/>
          </a:bodyPr>
          <a:lstStyle/>
          <a:p>
            <a:pPr marL="12700">
              <a:lnSpc>
                <a:spcPct val="100000"/>
              </a:lnSpc>
              <a:spcBef>
                <a:spcPts val="95"/>
              </a:spcBef>
            </a:pPr>
            <a:r>
              <a:rPr lang="bg-BG" sz="1600" b="1" spc="-35" dirty="0" smtClean="0">
                <a:solidFill>
                  <a:srgbClr val="EE8500"/>
                </a:solidFill>
                <a:latin typeface="Tahoma"/>
                <a:cs typeface="Tahoma"/>
              </a:rPr>
              <a:t>Дишане</a:t>
            </a:r>
            <a:endParaRPr sz="1600" dirty="0">
              <a:latin typeface="Tahoma"/>
              <a:cs typeface="Tahoma"/>
            </a:endParaRPr>
          </a:p>
        </p:txBody>
      </p:sp>
      <p:sp>
        <p:nvSpPr>
          <p:cNvPr id="5" name="object 5"/>
          <p:cNvSpPr txBox="1"/>
          <p:nvPr/>
        </p:nvSpPr>
        <p:spPr>
          <a:xfrm>
            <a:off x="558800" y="2773806"/>
            <a:ext cx="584200" cy="258404"/>
          </a:xfrm>
          <a:prstGeom prst="rect">
            <a:avLst/>
          </a:prstGeom>
        </p:spPr>
        <p:txBody>
          <a:bodyPr vert="horz" wrap="square" lIns="0" tIns="12065" rIns="0" bIns="0" rtlCol="0">
            <a:spAutoFit/>
          </a:bodyPr>
          <a:lstStyle/>
          <a:p>
            <a:pPr marL="12700">
              <a:lnSpc>
                <a:spcPct val="100000"/>
              </a:lnSpc>
              <a:spcBef>
                <a:spcPts val="95"/>
              </a:spcBef>
            </a:pPr>
            <a:r>
              <a:rPr lang="bg-BG" sz="1600" b="1" spc="-10" dirty="0" smtClean="0">
                <a:solidFill>
                  <a:srgbClr val="EE8500"/>
                </a:solidFill>
                <a:latin typeface="Tahoma"/>
                <a:cs typeface="Tahoma"/>
              </a:rPr>
              <a:t>Глас</a:t>
            </a:r>
            <a:endParaRPr sz="1600" dirty="0">
              <a:latin typeface="Tahoma"/>
              <a:cs typeface="Tahoma"/>
            </a:endParaRPr>
          </a:p>
        </p:txBody>
      </p:sp>
      <p:sp>
        <p:nvSpPr>
          <p:cNvPr id="6" name="object 6"/>
          <p:cNvSpPr txBox="1"/>
          <p:nvPr/>
        </p:nvSpPr>
        <p:spPr>
          <a:xfrm>
            <a:off x="1360169" y="2599435"/>
            <a:ext cx="6997065" cy="777136"/>
          </a:xfrm>
          <a:prstGeom prst="rect">
            <a:avLst/>
          </a:prstGeom>
        </p:spPr>
        <p:txBody>
          <a:bodyPr vert="horz" wrap="square" lIns="0" tIns="12700" rIns="0" bIns="0" rtlCol="0">
            <a:spAutoFit/>
          </a:bodyPr>
          <a:lstStyle/>
          <a:p>
            <a:pPr marL="299085" indent="-286385">
              <a:lnSpc>
                <a:spcPct val="100000"/>
              </a:lnSpc>
              <a:spcBef>
                <a:spcPts val="100"/>
              </a:spcBef>
              <a:buClr>
                <a:srgbClr val="000000"/>
              </a:buClr>
              <a:buFont typeface="Courier New"/>
              <a:buChar char="o"/>
              <a:tabLst>
                <a:tab pos="299085" algn="l"/>
              </a:tabLst>
            </a:pPr>
            <a:r>
              <a:rPr lang="ru-RU" sz="1200" dirty="0" err="1" smtClean="0">
                <a:solidFill>
                  <a:srgbClr val="305778"/>
                </a:solidFill>
                <a:latin typeface="Tahoma"/>
                <a:cs typeface="Tahoma"/>
              </a:rPr>
              <a:t>Вдишайте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през</a:t>
            </a:r>
            <a:r>
              <a:rPr lang="ru-RU" sz="1200" dirty="0" smtClean="0">
                <a:solidFill>
                  <a:srgbClr val="305778"/>
                </a:solidFill>
                <a:latin typeface="Tahoma"/>
                <a:cs typeface="Tahoma"/>
              </a:rPr>
              <a:t> носа си, </a:t>
            </a:r>
            <a:r>
              <a:rPr lang="ru-RU" sz="1200" dirty="0" err="1" smtClean="0">
                <a:solidFill>
                  <a:srgbClr val="305778"/>
                </a:solidFill>
                <a:latin typeface="Tahoma"/>
                <a:cs typeface="Tahoma"/>
              </a:rPr>
              <a:t>задръжте</a:t>
            </a:r>
            <a:r>
              <a:rPr lang="ru-RU" sz="1200" dirty="0" smtClean="0">
                <a:solidFill>
                  <a:srgbClr val="305778"/>
                </a:solidFill>
                <a:latin typeface="Tahoma"/>
                <a:cs typeface="Tahoma"/>
              </a:rPr>
              <a:t> за 2 </a:t>
            </a:r>
            <a:r>
              <a:rPr lang="ru-RU" sz="1200" dirty="0" err="1" smtClean="0">
                <a:solidFill>
                  <a:srgbClr val="305778"/>
                </a:solidFill>
                <a:latin typeface="Tahoma"/>
                <a:cs typeface="Tahoma"/>
              </a:rPr>
              <a:t>секунди</a:t>
            </a:r>
            <a:r>
              <a:rPr lang="ru-RU" sz="1200" dirty="0" smtClean="0">
                <a:solidFill>
                  <a:srgbClr val="305778"/>
                </a:solidFill>
                <a:latin typeface="Tahoma"/>
                <a:cs typeface="Tahoma"/>
              </a:rPr>
              <a:t> и </a:t>
            </a:r>
            <a:r>
              <a:rPr lang="ru-RU" sz="1200" dirty="0" err="1" smtClean="0">
                <a:solidFill>
                  <a:srgbClr val="305778"/>
                </a:solidFill>
                <a:latin typeface="Tahoma"/>
                <a:cs typeface="Tahoma"/>
              </a:rPr>
              <a:t>издишайте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през</a:t>
            </a:r>
            <a:r>
              <a:rPr lang="ru-RU" sz="1200" dirty="0" smtClean="0">
                <a:solidFill>
                  <a:srgbClr val="305778"/>
                </a:solidFill>
                <a:latin typeface="Tahoma"/>
                <a:cs typeface="Tahoma"/>
              </a:rPr>
              <a:t> </a:t>
            </a:r>
            <a:r>
              <a:rPr lang="ru-RU" sz="1200" dirty="0" err="1" smtClean="0">
                <a:solidFill>
                  <a:srgbClr val="305778"/>
                </a:solidFill>
                <a:latin typeface="Tahoma"/>
                <a:cs typeface="Tahoma"/>
              </a:rPr>
              <a:t>устата</a:t>
            </a:r>
            <a:r>
              <a:rPr lang="ru-RU" sz="1200" dirty="0" smtClean="0">
                <a:solidFill>
                  <a:srgbClr val="305778"/>
                </a:solidFill>
                <a:latin typeface="Tahoma"/>
                <a:cs typeface="Tahoma"/>
              </a:rPr>
              <a:t> си.</a:t>
            </a:r>
          </a:p>
          <a:p>
            <a:pPr marL="299085" indent="-286385">
              <a:lnSpc>
                <a:spcPct val="100000"/>
              </a:lnSpc>
              <a:spcBef>
                <a:spcPts val="100"/>
              </a:spcBef>
              <a:buClr>
                <a:srgbClr val="000000"/>
              </a:buClr>
              <a:buFont typeface="Courier New"/>
              <a:buChar char="o"/>
              <a:tabLst>
                <a:tab pos="299085" algn="l"/>
              </a:tabLst>
            </a:pPr>
            <a:r>
              <a:rPr lang="ru-RU" sz="1200" dirty="0" err="1" smtClean="0">
                <a:solidFill>
                  <a:srgbClr val="305778"/>
                </a:solidFill>
                <a:latin typeface="Tahoma"/>
                <a:cs typeface="Tahoma"/>
              </a:rPr>
              <a:t>Вдишайте</a:t>
            </a:r>
            <a:r>
              <a:rPr lang="ru-RU" sz="1200" dirty="0" smtClean="0">
                <a:solidFill>
                  <a:srgbClr val="305778"/>
                </a:solidFill>
                <a:latin typeface="Tahoma"/>
                <a:cs typeface="Tahoma"/>
              </a:rPr>
              <a:t> и </a:t>
            </a:r>
            <a:r>
              <a:rPr lang="ru-RU" sz="1200" dirty="0" err="1" smtClean="0">
                <a:solidFill>
                  <a:srgbClr val="305778"/>
                </a:solidFill>
                <a:latin typeface="Tahoma"/>
                <a:cs typeface="Tahoma"/>
              </a:rPr>
              <a:t>задръжте</a:t>
            </a:r>
            <a:r>
              <a:rPr lang="ru-RU" sz="1200" dirty="0" smtClean="0">
                <a:solidFill>
                  <a:srgbClr val="305778"/>
                </a:solidFill>
                <a:latin typeface="Tahoma"/>
                <a:cs typeface="Tahoma"/>
              </a:rPr>
              <a:t> за 3 </a:t>
            </a:r>
            <a:r>
              <a:rPr lang="ru-RU" sz="1200" dirty="0" err="1" smtClean="0">
                <a:solidFill>
                  <a:srgbClr val="305778"/>
                </a:solidFill>
                <a:latin typeface="Tahoma"/>
                <a:cs typeface="Tahoma"/>
              </a:rPr>
              <a:t>секунди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издишайте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през</a:t>
            </a:r>
            <a:r>
              <a:rPr lang="ru-RU" sz="1200" dirty="0" smtClean="0">
                <a:solidFill>
                  <a:srgbClr val="305778"/>
                </a:solidFill>
                <a:latin typeface="Tahoma"/>
                <a:cs typeface="Tahoma"/>
              </a:rPr>
              <a:t> </a:t>
            </a:r>
            <a:r>
              <a:rPr lang="ru-RU" sz="1200" dirty="0" err="1" smtClean="0">
                <a:solidFill>
                  <a:srgbClr val="305778"/>
                </a:solidFill>
                <a:latin typeface="Tahoma"/>
                <a:cs typeface="Tahoma"/>
              </a:rPr>
              <a:t>устата</a:t>
            </a:r>
            <a:r>
              <a:rPr lang="ru-RU" sz="1200" dirty="0" smtClean="0">
                <a:solidFill>
                  <a:srgbClr val="305778"/>
                </a:solidFill>
                <a:latin typeface="Tahoma"/>
                <a:cs typeface="Tahoma"/>
              </a:rPr>
              <a:t> си.</a:t>
            </a:r>
          </a:p>
          <a:p>
            <a:pPr marL="299085" indent="-286385">
              <a:lnSpc>
                <a:spcPct val="100000"/>
              </a:lnSpc>
              <a:spcBef>
                <a:spcPts val="100"/>
              </a:spcBef>
              <a:buClr>
                <a:srgbClr val="000000"/>
              </a:buClr>
              <a:buFont typeface="Courier New"/>
              <a:buChar char="o"/>
              <a:tabLst>
                <a:tab pos="299085" algn="l"/>
              </a:tabLst>
            </a:pPr>
            <a:r>
              <a:rPr lang="ru-RU" sz="1200" dirty="0" smtClean="0">
                <a:solidFill>
                  <a:srgbClr val="305778"/>
                </a:solidFill>
                <a:latin typeface="Tahoma"/>
                <a:cs typeface="Tahoma"/>
              </a:rPr>
              <a:t>След </a:t>
            </a:r>
            <a:r>
              <a:rPr lang="ru-RU" sz="1200" dirty="0" err="1" smtClean="0">
                <a:solidFill>
                  <a:srgbClr val="305778"/>
                </a:solidFill>
                <a:latin typeface="Tahoma"/>
                <a:cs typeface="Tahoma"/>
              </a:rPr>
              <a:t>това</a:t>
            </a:r>
            <a:r>
              <a:rPr lang="ru-RU" sz="1200" dirty="0" smtClean="0">
                <a:solidFill>
                  <a:srgbClr val="305778"/>
                </a:solidFill>
                <a:latin typeface="Tahoma"/>
                <a:cs typeface="Tahoma"/>
              </a:rPr>
              <a:t> </a:t>
            </a:r>
            <a:r>
              <a:rPr lang="ru-RU" sz="1200" dirty="0" err="1" smtClean="0">
                <a:solidFill>
                  <a:srgbClr val="305778"/>
                </a:solidFill>
                <a:latin typeface="Tahoma"/>
                <a:cs typeface="Tahoma"/>
              </a:rPr>
              <a:t>вдишайте</a:t>
            </a:r>
            <a:r>
              <a:rPr lang="ru-RU" sz="1200" dirty="0" smtClean="0">
                <a:solidFill>
                  <a:srgbClr val="305778"/>
                </a:solidFill>
                <a:latin typeface="Tahoma"/>
                <a:cs typeface="Tahoma"/>
              </a:rPr>
              <a:t> и </a:t>
            </a:r>
            <a:r>
              <a:rPr lang="ru-RU" sz="1200" dirty="0" err="1" smtClean="0">
                <a:solidFill>
                  <a:srgbClr val="305778"/>
                </a:solidFill>
                <a:latin typeface="Tahoma"/>
                <a:cs typeface="Tahoma"/>
              </a:rPr>
              <a:t>задръжте</a:t>
            </a:r>
            <a:r>
              <a:rPr lang="ru-RU" sz="1200" dirty="0" smtClean="0">
                <a:solidFill>
                  <a:srgbClr val="305778"/>
                </a:solidFill>
                <a:latin typeface="Tahoma"/>
                <a:cs typeface="Tahoma"/>
              </a:rPr>
              <a:t> за 4 </a:t>
            </a:r>
            <a:r>
              <a:rPr lang="ru-RU" sz="1200" dirty="0" err="1" smtClean="0">
                <a:solidFill>
                  <a:srgbClr val="305778"/>
                </a:solidFill>
                <a:latin typeface="Tahoma"/>
                <a:cs typeface="Tahoma"/>
              </a:rPr>
              <a:t>секунди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Докато</a:t>
            </a:r>
            <a:r>
              <a:rPr lang="ru-RU" sz="1200" dirty="0" smtClean="0">
                <a:solidFill>
                  <a:srgbClr val="305778"/>
                </a:solidFill>
                <a:latin typeface="Tahoma"/>
                <a:cs typeface="Tahoma"/>
              </a:rPr>
              <a:t> </a:t>
            </a:r>
            <a:r>
              <a:rPr lang="ru-RU" sz="1200" dirty="0" err="1" smtClean="0">
                <a:solidFill>
                  <a:srgbClr val="305778"/>
                </a:solidFill>
                <a:latin typeface="Tahoma"/>
                <a:cs typeface="Tahoma"/>
              </a:rPr>
              <a:t>издишвате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започнете</a:t>
            </a:r>
            <a:r>
              <a:rPr lang="ru-RU" sz="1200" dirty="0" smtClean="0">
                <a:solidFill>
                  <a:srgbClr val="305778"/>
                </a:solidFill>
                <a:latin typeface="Tahoma"/>
                <a:cs typeface="Tahoma"/>
              </a:rPr>
              <a:t> да </a:t>
            </a:r>
            <a:r>
              <a:rPr lang="ru-RU" sz="1200" dirty="0" err="1" smtClean="0">
                <a:solidFill>
                  <a:srgbClr val="305778"/>
                </a:solidFill>
                <a:latin typeface="Tahoma"/>
                <a:cs typeface="Tahoma"/>
              </a:rPr>
              <a:t>издавате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по-силни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звуци</a:t>
            </a:r>
            <a:r>
              <a:rPr lang="ru-RU" sz="1200" dirty="0" smtClean="0">
                <a:solidFill>
                  <a:srgbClr val="305778"/>
                </a:solidFill>
                <a:latin typeface="Tahoma"/>
                <a:cs typeface="Tahoma"/>
              </a:rPr>
              <a:t>.</a:t>
            </a:r>
            <a:endParaRPr sz="1200" dirty="0">
              <a:latin typeface="Tahoma"/>
              <a:cs typeface="Tahoma"/>
            </a:endParaRPr>
          </a:p>
        </p:txBody>
      </p:sp>
      <p:sp>
        <p:nvSpPr>
          <p:cNvPr id="7" name="object 7"/>
          <p:cNvSpPr txBox="1"/>
          <p:nvPr/>
        </p:nvSpPr>
        <p:spPr>
          <a:xfrm>
            <a:off x="1360169" y="3445891"/>
            <a:ext cx="5043805" cy="391160"/>
          </a:xfrm>
          <a:prstGeom prst="rect">
            <a:avLst/>
          </a:prstGeom>
        </p:spPr>
        <p:txBody>
          <a:bodyPr vert="horz" wrap="square" lIns="0" tIns="12700" rIns="0" bIns="0" rtlCol="0">
            <a:spAutoFit/>
          </a:bodyPr>
          <a:lstStyle/>
          <a:p>
            <a:pPr marL="299085" indent="-286385">
              <a:lnSpc>
                <a:spcPct val="100000"/>
              </a:lnSpc>
              <a:spcBef>
                <a:spcPts val="100"/>
              </a:spcBef>
              <a:buClr>
                <a:srgbClr val="000000"/>
              </a:buClr>
              <a:buFont typeface="Courier New"/>
              <a:buChar char="o"/>
              <a:tabLst>
                <a:tab pos="299085" algn="l"/>
              </a:tabLst>
            </a:pPr>
            <a:r>
              <a:rPr lang="ru-RU" sz="1200" dirty="0" err="1" smtClean="0">
                <a:solidFill>
                  <a:srgbClr val="305778"/>
                </a:solidFill>
                <a:latin typeface="Tahoma"/>
                <a:cs typeface="Tahoma"/>
              </a:rPr>
              <a:t>Вдишайте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задръжте</a:t>
            </a:r>
            <a:r>
              <a:rPr lang="ru-RU" sz="1200" dirty="0" smtClean="0">
                <a:solidFill>
                  <a:srgbClr val="305778"/>
                </a:solidFill>
                <a:latin typeface="Tahoma"/>
                <a:cs typeface="Tahoma"/>
              </a:rPr>
              <a:t> и издайте грозен звук.</a:t>
            </a:r>
          </a:p>
          <a:p>
            <a:pPr marL="299085" indent="-286385">
              <a:lnSpc>
                <a:spcPct val="100000"/>
              </a:lnSpc>
              <a:spcBef>
                <a:spcPts val="100"/>
              </a:spcBef>
              <a:buClr>
                <a:srgbClr val="000000"/>
              </a:buClr>
              <a:buFont typeface="Courier New"/>
              <a:buChar char="o"/>
              <a:tabLst>
                <a:tab pos="299085" algn="l"/>
              </a:tabLst>
            </a:pPr>
            <a:r>
              <a:rPr lang="ru-RU" sz="1200" dirty="0" err="1" smtClean="0">
                <a:solidFill>
                  <a:srgbClr val="305778"/>
                </a:solidFill>
                <a:latin typeface="Tahoma"/>
                <a:cs typeface="Tahoma"/>
              </a:rPr>
              <a:t>Вдишайте</a:t>
            </a:r>
            <a:r>
              <a:rPr lang="ru-RU" sz="1200" dirty="0" smtClean="0">
                <a:solidFill>
                  <a:srgbClr val="305778"/>
                </a:solidFill>
                <a:latin typeface="Tahoma"/>
                <a:cs typeface="Tahoma"/>
              </a:rPr>
              <a:t>, </a:t>
            </a:r>
            <a:r>
              <a:rPr lang="ru-RU" sz="1200" dirty="0" err="1" smtClean="0">
                <a:solidFill>
                  <a:srgbClr val="305778"/>
                </a:solidFill>
                <a:latin typeface="Tahoma"/>
                <a:cs typeface="Tahoma"/>
              </a:rPr>
              <a:t>задръжте</a:t>
            </a:r>
            <a:r>
              <a:rPr lang="ru-RU" sz="1200" dirty="0" smtClean="0">
                <a:solidFill>
                  <a:srgbClr val="305778"/>
                </a:solidFill>
                <a:latin typeface="Tahoma"/>
                <a:cs typeface="Tahoma"/>
              </a:rPr>
              <a:t> и издайте друг звук – </a:t>
            </a:r>
            <a:r>
              <a:rPr lang="ru-RU" sz="1200" dirty="0" err="1" smtClean="0">
                <a:solidFill>
                  <a:srgbClr val="305778"/>
                </a:solidFill>
                <a:latin typeface="Tahoma"/>
                <a:cs typeface="Tahoma"/>
              </a:rPr>
              <a:t>каквото</a:t>
            </a:r>
            <a:r>
              <a:rPr lang="ru-RU" sz="1200" dirty="0" smtClean="0">
                <a:solidFill>
                  <a:srgbClr val="305778"/>
                </a:solidFill>
                <a:latin typeface="Tahoma"/>
                <a:cs typeface="Tahoma"/>
              </a:rPr>
              <a:t> </a:t>
            </a:r>
            <a:r>
              <a:rPr lang="ru-RU" sz="1200" dirty="0" err="1" smtClean="0">
                <a:solidFill>
                  <a:srgbClr val="305778"/>
                </a:solidFill>
                <a:latin typeface="Tahoma"/>
                <a:cs typeface="Tahoma"/>
              </a:rPr>
              <a:t>ви</a:t>
            </a:r>
            <a:r>
              <a:rPr lang="ru-RU" sz="1200" dirty="0" smtClean="0">
                <a:solidFill>
                  <a:srgbClr val="305778"/>
                </a:solidFill>
                <a:latin typeface="Tahoma"/>
                <a:cs typeface="Tahoma"/>
              </a:rPr>
              <a:t> </a:t>
            </a:r>
            <a:r>
              <a:rPr lang="ru-RU" sz="1200" dirty="0" err="1" smtClean="0">
                <a:solidFill>
                  <a:srgbClr val="305778"/>
                </a:solidFill>
                <a:latin typeface="Tahoma"/>
                <a:cs typeface="Tahoma"/>
              </a:rPr>
              <a:t>хрумне</a:t>
            </a:r>
            <a:r>
              <a:rPr lang="ru-RU" sz="1200" dirty="0" smtClean="0">
                <a:solidFill>
                  <a:srgbClr val="305778"/>
                </a:solidFill>
                <a:latin typeface="Tahoma"/>
                <a:cs typeface="Tahoma"/>
              </a:rPr>
              <a:t>.</a:t>
            </a:r>
            <a:endParaRPr sz="1200" dirty="0">
              <a:latin typeface="Tahoma"/>
              <a:cs typeface="Tahoma"/>
            </a:endParaRPr>
          </a:p>
        </p:txBody>
      </p:sp>
      <p:sp>
        <p:nvSpPr>
          <p:cNvPr id="8" name="object 8"/>
          <p:cNvSpPr txBox="1"/>
          <p:nvPr/>
        </p:nvSpPr>
        <p:spPr>
          <a:xfrm>
            <a:off x="481965" y="3362525"/>
            <a:ext cx="965835" cy="504625"/>
          </a:xfrm>
          <a:prstGeom prst="rect">
            <a:avLst/>
          </a:prstGeom>
        </p:spPr>
        <p:txBody>
          <a:bodyPr vert="horz" wrap="square" lIns="0" tIns="12065" rIns="0" bIns="0" rtlCol="0">
            <a:spAutoFit/>
          </a:bodyPr>
          <a:lstStyle/>
          <a:p>
            <a:pPr marL="12700">
              <a:lnSpc>
                <a:spcPct val="100000"/>
              </a:lnSpc>
              <a:spcBef>
                <a:spcPts val="95"/>
              </a:spcBef>
            </a:pPr>
            <a:r>
              <a:rPr lang="bg-BG" sz="1600" b="1" spc="-10" dirty="0" smtClean="0">
                <a:solidFill>
                  <a:srgbClr val="EE8500"/>
                </a:solidFill>
                <a:latin typeface="Tahoma"/>
                <a:cs typeface="Tahoma"/>
              </a:rPr>
              <a:t>Да играем</a:t>
            </a:r>
            <a:endParaRPr sz="1600" dirty="0">
              <a:latin typeface="Tahoma"/>
              <a:cs typeface="Tahoma"/>
            </a:endParaRPr>
          </a:p>
        </p:txBody>
      </p:sp>
      <p:sp>
        <p:nvSpPr>
          <p:cNvPr id="9" name="object 9"/>
          <p:cNvSpPr txBox="1"/>
          <p:nvPr/>
        </p:nvSpPr>
        <p:spPr>
          <a:xfrm>
            <a:off x="1364996" y="4053027"/>
            <a:ext cx="7412990" cy="961802"/>
          </a:xfrm>
          <a:prstGeom prst="rect">
            <a:avLst/>
          </a:prstGeom>
        </p:spPr>
        <p:txBody>
          <a:bodyPr vert="horz" wrap="square" lIns="0" tIns="12700" rIns="0" bIns="0" rtlCol="0">
            <a:spAutoFit/>
          </a:bodyPr>
          <a:lstStyle/>
          <a:p>
            <a:pPr marL="185420" indent="-172720">
              <a:lnSpc>
                <a:spcPct val="100000"/>
              </a:lnSpc>
              <a:spcBef>
                <a:spcPts val="100"/>
              </a:spcBef>
              <a:buClr>
                <a:srgbClr val="000000"/>
              </a:buClr>
              <a:buFont typeface="Courier New"/>
              <a:buChar char="o"/>
              <a:tabLst>
                <a:tab pos="185420" algn="l"/>
              </a:tabLst>
            </a:pPr>
            <a:r>
              <a:rPr lang="ru-RU" sz="1200" spc="55" dirty="0" err="1" smtClean="0">
                <a:solidFill>
                  <a:srgbClr val="305778"/>
                </a:solidFill>
                <a:latin typeface="Tahoma"/>
                <a:cs typeface="Tahoma"/>
              </a:rPr>
              <a:t>Докоснете</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всички</a:t>
            </a:r>
            <a:r>
              <a:rPr lang="ru-RU" sz="1200" spc="55" dirty="0" smtClean="0">
                <a:solidFill>
                  <a:srgbClr val="305778"/>
                </a:solidFill>
                <a:latin typeface="Tahoma"/>
                <a:cs typeface="Tahoma"/>
              </a:rPr>
              <a:t> части на </a:t>
            </a:r>
            <a:r>
              <a:rPr lang="ru-RU" sz="1200" spc="55" dirty="0" err="1" smtClean="0">
                <a:solidFill>
                  <a:srgbClr val="305778"/>
                </a:solidFill>
                <a:latin typeface="Tahoma"/>
                <a:cs typeface="Tahoma"/>
              </a:rPr>
              <a:t>лицето</a:t>
            </a:r>
            <a:r>
              <a:rPr lang="ru-RU" sz="1200" spc="55" dirty="0" smtClean="0">
                <a:solidFill>
                  <a:srgbClr val="305778"/>
                </a:solidFill>
                <a:latin typeface="Tahoma"/>
                <a:cs typeface="Tahoma"/>
              </a:rPr>
              <a:t> си и </a:t>
            </a:r>
            <a:r>
              <a:rPr lang="ru-RU" sz="1200" spc="55" dirty="0" err="1" smtClean="0">
                <a:solidFill>
                  <a:srgbClr val="305778"/>
                </a:solidFill>
                <a:latin typeface="Tahoma"/>
                <a:cs typeface="Tahoma"/>
              </a:rPr>
              <a:t>започнете</a:t>
            </a:r>
            <a:r>
              <a:rPr lang="ru-RU" sz="1200" spc="55" dirty="0" smtClean="0">
                <a:solidFill>
                  <a:srgbClr val="305778"/>
                </a:solidFill>
                <a:latin typeface="Tahoma"/>
                <a:cs typeface="Tahoma"/>
              </a:rPr>
              <a:t> да правите </a:t>
            </a:r>
            <a:r>
              <a:rPr lang="ru-RU" sz="1200" spc="55" dirty="0" err="1" smtClean="0">
                <a:solidFill>
                  <a:srgbClr val="305778"/>
                </a:solidFill>
                <a:latin typeface="Tahoma"/>
                <a:cs typeface="Tahoma"/>
              </a:rPr>
              <a:t>забавни</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изражения</a:t>
            </a:r>
            <a:r>
              <a:rPr lang="ru-RU" sz="1200" spc="55" dirty="0" smtClean="0">
                <a:solidFill>
                  <a:srgbClr val="305778"/>
                </a:solidFill>
                <a:latin typeface="Tahoma"/>
                <a:cs typeface="Tahoma"/>
              </a:rPr>
              <a:t>. Движете </a:t>
            </a:r>
            <a:r>
              <a:rPr lang="ru-RU" sz="1200" spc="55" dirty="0" err="1" smtClean="0">
                <a:solidFill>
                  <a:srgbClr val="305778"/>
                </a:solidFill>
                <a:latin typeface="Tahoma"/>
                <a:cs typeface="Tahoma"/>
              </a:rPr>
              <a:t>очите</a:t>
            </a:r>
            <a:r>
              <a:rPr lang="ru-RU" sz="1200" spc="55" dirty="0" smtClean="0">
                <a:solidFill>
                  <a:srgbClr val="305778"/>
                </a:solidFill>
                <a:latin typeface="Tahoma"/>
                <a:cs typeface="Tahoma"/>
              </a:rPr>
              <a:t>, носа и </a:t>
            </a:r>
            <a:r>
              <a:rPr lang="ru-RU" sz="1200" spc="55" dirty="0" err="1" smtClean="0">
                <a:solidFill>
                  <a:srgbClr val="305778"/>
                </a:solidFill>
                <a:latin typeface="Tahoma"/>
                <a:cs typeface="Tahoma"/>
              </a:rPr>
              <a:t>устата</a:t>
            </a:r>
            <a:r>
              <a:rPr lang="ru-RU" sz="1200" spc="55" dirty="0" smtClean="0">
                <a:solidFill>
                  <a:srgbClr val="305778"/>
                </a:solidFill>
                <a:latin typeface="Tahoma"/>
                <a:cs typeface="Tahoma"/>
              </a:rPr>
              <a:t> си.</a:t>
            </a:r>
          </a:p>
          <a:p>
            <a:pPr marL="185420" indent="-172720">
              <a:lnSpc>
                <a:spcPct val="100000"/>
              </a:lnSpc>
              <a:spcBef>
                <a:spcPts val="100"/>
              </a:spcBef>
              <a:buClr>
                <a:srgbClr val="000000"/>
              </a:buClr>
              <a:buFont typeface="Courier New"/>
              <a:buChar char="o"/>
              <a:tabLst>
                <a:tab pos="185420" algn="l"/>
              </a:tabLst>
            </a:pPr>
            <a:r>
              <a:rPr lang="ru-RU" sz="1200" spc="55" dirty="0" err="1" smtClean="0">
                <a:solidFill>
                  <a:srgbClr val="305778"/>
                </a:solidFill>
                <a:latin typeface="Tahoma"/>
                <a:cs typeface="Tahoma"/>
              </a:rPr>
              <a:t>Опитайте</a:t>
            </a:r>
            <a:r>
              <a:rPr lang="ru-RU" sz="1200" spc="55" dirty="0" smtClean="0">
                <a:solidFill>
                  <a:srgbClr val="305778"/>
                </a:solidFill>
                <a:latin typeface="Tahoma"/>
                <a:cs typeface="Tahoma"/>
              </a:rPr>
              <a:t> се да </a:t>
            </a:r>
            <a:r>
              <a:rPr lang="ru-RU" sz="1200" spc="55" dirty="0" err="1" smtClean="0">
                <a:solidFill>
                  <a:srgbClr val="305778"/>
                </a:solidFill>
                <a:latin typeface="Tahoma"/>
                <a:cs typeface="Tahoma"/>
              </a:rPr>
              <a:t>изглеждате</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възможно</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най-глупаво</a:t>
            </a:r>
            <a:r>
              <a:rPr lang="ru-RU" sz="1200" spc="55" dirty="0" smtClean="0">
                <a:solidFill>
                  <a:srgbClr val="305778"/>
                </a:solidFill>
                <a:latin typeface="Tahoma"/>
                <a:cs typeface="Tahoma"/>
              </a:rPr>
              <a:t>.</a:t>
            </a:r>
          </a:p>
          <a:p>
            <a:pPr marL="185420" indent="-172720">
              <a:lnSpc>
                <a:spcPct val="100000"/>
              </a:lnSpc>
              <a:spcBef>
                <a:spcPts val="100"/>
              </a:spcBef>
              <a:buClr>
                <a:srgbClr val="000000"/>
              </a:buClr>
              <a:buFont typeface="Courier New"/>
              <a:buChar char="o"/>
              <a:tabLst>
                <a:tab pos="185420" algn="l"/>
              </a:tabLst>
            </a:pPr>
            <a:r>
              <a:rPr lang="ru-RU" sz="1200" spc="55" dirty="0" err="1" smtClean="0">
                <a:solidFill>
                  <a:srgbClr val="305778"/>
                </a:solidFill>
                <a:latin typeface="Tahoma"/>
                <a:cs typeface="Tahoma"/>
              </a:rPr>
              <a:t>Сега</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нека</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започнем</a:t>
            </a:r>
            <a:r>
              <a:rPr lang="ru-RU" sz="1200" spc="55" dirty="0" smtClean="0">
                <a:solidFill>
                  <a:srgbClr val="305778"/>
                </a:solidFill>
                <a:latin typeface="Tahoma"/>
                <a:cs typeface="Tahoma"/>
              </a:rPr>
              <a:t> да </a:t>
            </a:r>
            <a:r>
              <a:rPr lang="ru-RU" sz="1200" spc="55" dirty="0" err="1" smtClean="0">
                <a:solidFill>
                  <a:srgbClr val="305778"/>
                </a:solidFill>
                <a:latin typeface="Tahoma"/>
                <a:cs typeface="Tahoma"/>
              </a:rPr>
              <a:t>добавяме</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звуци</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към</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тази</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лицева</a:t>
            </a:r>
            <a:r>
              <a:rPr lang="ru-RU" sz="1200" spc="55" dirty="0" smtClean="0">
                <a:solidFill>
                  <a:srgbClr val="305778"/>
                </a:solidFill>
                <a:latin typeface="Tahoma"/>
                <a:cs typeface="Tahoma"/>
              </a:rPr>
              <a:t> гимнастика. </a:t>
            </a:r>
            <a:r>
              <a:rPr lang="ru-RU" sz="1200" spc="55" dirty="0" err="1" smtClean="0">
                <a:solidFill>
                  <a:srgbClr val="305778"/>
                </a:solidFill>
                <a:latin typeface="Tahoma"/>
                <a:cs typeface="Tahoma"/>
              </a:rPr>
              <a:t>Тези</a:t>
            </a:r>
            <a:r>
              <a:rPr lang="ru-RU" sz="1200" spc="55" dirty="0" smtClean="0">
                <a:solidFill>
                  <a:srgbClr val="305778"/>
                </a:solidFill>
                <a:latin typeface="Tahoma"/>
                <a:cs typeface="Tahoma"/>
              </a:rPr>
              <a:t> движения </a:t>
            </a:r>
            <a:r>
              <a:rPr lang="ru-RU" sz="1200" spc="55" dirty="0" err="1" smtClean="0">
                <a:solidFill>
                  <a:srgbClr val="305778"/>
                </a:solidFill>
                <a:latin typeface="Tahoma"/>
                <a:cs typeface="Tahoma"/>
              </a:rPr>
              <a:t>ще</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ви</a:t>
            </a:r>
            <a:r>
              <a:rPr lang="ru-RU" sz="1200" spc="55" dirty="0" smtClean="0">
                <a:solidFill>
                  <a:srgbClr val="305778"/>
                </a:solidFill>
                <a:latin typeface="Tahoma"/>
                <a:cs typeface="Tahoma"/>
              </a:rPr>
              <a:t> </a:t>
            </a:r>
            <a:r>
              <a:rPr lang="ru-RU" sz="1200" spc="55" dirty="0" err="1" smtClean="0">
                <a:solidFill>
                  <a:srgbClr val="305778"/>
                </a:solidFill>
                <a:latin typeface="Tahoma"/>
                <a:cs typeface="Tahoma"/>
              </a:rPr>
              <a:t>помогнат</a:t>
            </a:r>
            <a:r>
              <a:rPr lang="ru-RU" sz="1200" spc="55" dirty="0" smtClean="0">
                <a:solidFill>
                  <a:srgbClr val="305778"/>
                </a:solidFill>
                <a:latin typeface="Tahoma"/>
                <a:cs typeface="Tahoma"/>
              </a:rPr>
              <a:t> да се смеете!</a:t>
            </a:r>
            <a:endParaRPr sz="1200" dirty="0">
              <a:latin typeface="Tahoma"/>
              <a:cs typeface="Tahoma"/>
            </a:endParaRPr>
          </a:p>
        </p:txBody>
      </p:sp>
      <p:sp>
        <p:nvSpPr>
          <p:cNvPr id="10" name="object 10"/>
          <p:cNvSpPr txBox="1"/>
          <p:nvPr/>
        </p:nvSpPr>
        <p:spPr>
          <a:xfrm>
            <a:off x="75718" y="4171950"/>
            <a:ext cx="1372082" cy="504625"/>
          </a:xfrm>
          <a:prstGeom prst="rect">
            <a:avLst/>
          </a:prstGeom>
        </p:spPr>
        <p:txBody>
          <a:bodyPr vert="horz" wrap="square" lIns="0" tIns="12065" rIns="0" bIns="0" rtlCol="0">
            <a:spAutoFit/>
          </a:bodyPr>
          <a:lstStyle/>
          <a:p>
            <a:pPr marL="12700">
              <a:lnSpc>
                <a:spcPct val="100000"/>
              </a:lnSpc>
              <a:spcBef>
                <a:spcPts val="95"/>
              </a:spcBef>
            </a:pPr>
            <a:r>
              <a:rPr lang="bg-BG" sz="1600" b="1" spc="-10" dirty="0" smtClean="0">
                <a:solidFill>
                  <a:srgbClr val="EE8500"/>
                </a:solidFill>
                <a:latin typeface="Tahoma"/>
                <a:cs typeface="Tahoma"/>
              </a:rPr>
              <a:t>Лицева гимнастика</a:t>
            </a:r>
            <a:endParaRPr sz="1600" dirty="0">
              <a:latin typeface="Tahoma"/>
              <a:cs typeface="Tahoma"/>
            </a:endParaRPr>
          </a:p>
        </p:txBody>
      </p:sp>
      <p:sp>
        <p:nvSpPr>
          <p:cNvPr id="11" name="object 11"/>
          <p:cNvSpPr txBox="1"/>
          <p:nvPr/>
        </p:nvSpPr>
        <p:spPr>
          <a:xfrm>
            <a:off x="361289" y="348234"/>
            <a:ext cx="295275" cy="269240"/>
          </a:xfrm>
          <a:prstGeom prst="rect">
            <a:avLst/>
          </a:prstGeom>
        </p:spPr>
        <p:txBody>
          <a:bodyPr vert="horz" wrap="square" lIns="0" tIns="12065" rIns="0" bIns="0" rtlCol="0">
            <a:spAutoFit/>
          </a:bodyPr>
          <a:lstStyle/>
          <a:p>
            <a:pPr marL="12700">
              <a:lnSpc>
                <a:spcPct val="100000"/>
              </a:lnSpc>
              <a:spcBef>
                <a:spcPts val="95"/>
              </a:spcBef>
            </a:pPr>
            <a:r>
              <a:rPr sz="1600" b="1" spc="-185" dirty="0">
                <a:solidFill>
                  <a:srgbClr val="FFFFFF"/>
                </a:solidFill>
                <a:latin typeface="Cambria"/>
                <a:cs typeface="Cambria"/>
              </a:rPr>
              <a:t>1/2</a:t>
            </a:r>
            <a:endParaRPr sz="1600">
              <a:latin typeface="Cambria"/>
              <a:cs typeface="Cambria"/>
            </a:endParaRPr>
          </a:p>
        </p:txBody>
      </p:sp>
      <p:pic>
        <p:nvPicPr>
          <p:cNvPr id="12" name="object 12"/>
          <p:cNvPicPr/>
          <p:nvPr/>
        </p:nvPicPr>
        <p:blipFill>
          <a:blip r:embed="rId2" cstate="print"/>
          <a:stretch>
            <a:fillRect/>
          </a:stretch>
        </p:blipFill>
        <p:spPr>
          <a:xfrm>
            <a:off x="7317613" y="0"/>
            <a:ext cx="1826386" cy="1826387"/>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24216" y="1310639"/>
            <a:ext cx="1230660" cy="1914360"/>
          </a:xfrm>
          <a:prstGeom prst="rect">
            <a:avLst/>
          </a:prstGeom>
        </p:spPr>
      </p:pic>
      <p:sp>
        <p:nvSpPr>
          <p:cNvPr id="3" name="object 3"/>
          <p:cNvSpPr txBox="1">
            <a:spLocks noGrp="1"/>
          </p:cNvSpPr>
          <p:nvPr>
            <p:ph type="title"/>
          </p:nvPr>
        </p:nvSpPr>
        <p:spPr>
          <a:prstGeom prst="rect">
            <a:avLst/>
          </a:prstGeom>
        </p:spPr>
        <p:txBody>
          <a:bodyPr vert="horz" wrap="square" lIns="0" tIns="361619" rIns="0" bIns="0" rtlCol="0">
            <a:spAutoFit/>
          </a:bodyPr>
          <a:lstStyle/>
          <a:p>
            <a:pPr marL="1472565">
              <a:lnSpc>
                <a:spcPct val="100000"/>
              </a:lnSpc>
              <a:spcBef>
                <a:spcPts val="95"/>
              </a:spcBef>
            </a:pPr>
            <a:r>
              <a:rPr spc="55" dirty="0"/>
              <a:t>Laughter</a:t>
            </a:r>
            <a:r>
              <a:rPr spc="-50" dirty="0"/>
              <a:t> </a:t>
            </a:r>
            <a:r>
              <a:rPr spc="65" dirty="0"/>
              <a:t>Yoga</a:t>
            </a:r>
            <a:r>
              <a:rPr spc="-75" dirty="0"/>
              <a:t> </a:t>
            </a:r>
            <a:r>
              <a:rPr spc="50" dirty="0"/>
              <a:t>Exercises</a:t>
            </a:r>
          </a:p>
        </p:txBody>
      </p:sp>
      <p:grpSp>
        <p:nvGrpSpPr>
          <p:cNvPr id="4" name="object 4"/>
          <p:cNvGrpSpPr/>
          <p:nvPr/>
        </p:nvGrpSpPr>
        <p:grpSpPr>
          <a:xfrm>
            <a:off x="192862" y="1543685"/>
            <a:ext cx="8889365" cy="3599815"/>
            <a:chOff x="192862" y="1543685"/>
            <a:chExt cx="8889365" cy="3599815"/>
          </a:xfrm>
        </p:grpSpPr>
        <p:pic>
          <p:nvPicPr>
            <p:cNvPr id="5" name="object 5"/>
            <p:cNvPicPr/>
            <p:nvPr/>
          </p:nvPicPr>
          <p:blipFill>
            <a:blip r:embed="rId3" cstate="print"/>
            <a:stretch>
              <a:fillRect/>
            </a:stretch>
          </p:blipFill>
          <p:spPr>
            <a:xfrm>
              <a:off x="192862" y="3024775"/>
              <a:ext cx="1691767" cy="2056638"/>
            </a:xfrm>
            <a:prstGeom prst="rect">
              <a:avLst/>
            </a:prstGeom>
          </p:spPr>
        </p:pic>
        <p:pic>
          <p:nvPicPr>
            <p:cNvPr id="6" name="object 6"/>
            <p:cNvPicPr/>
            <p:nvPr/>
          </p:nvPicPr>
          <p:blipFill>
            <a:blip r:embed="rId4" cstate="print"/>
            <a:stretch>
              <a:fillRect/>
            </a:stretch>
          </p:blipFill>
          <p:spPr>
            <a:xfrm>
              <a:off x="1955673" y="1628013"/>
              <a:ext cx="2256028" cy="1689862"/>
            </a:xfrm>
            <a:prstGeom prst="rect">
              <a:avLst/>
            </a:prstGeom>
          </p:spPr>
        </p:pic>
        <p:pic>
          <p:nvPicPr>
            <p:cNvPr id="7" name="object 7"/>
            <p:cNvPicPr/>
            <p:nvPr/>
          </p:nvPicPr>
          <p:blipFill>
            <a:blip r:embed="rId5" cstate="print"/>
            <a:stretch>
              <a:fillRect/>
            </a:stretch>
          </p:blipFill>
          <p:spPr>
            <a:xfrm>
              <a:off x="4740655" y="1543685"/>
              <a:ext cx="1689862" cy="1689862"/>
            </a:xfrm>
            <a:prstGeom prst="rect">
              <a:avLst/>
            </a:prstGeom>
          </p:spPr>
        </p:pic>
        <p:pic>
          <p:nvPicPr>
            <p:cNvPr id="8" name="object 8"/>
            <p:cNvPicPr/>
            <p:nvPr/>
          </p:nvPicPr>
          <p:blipFill>
            <a:blip r:embed="rId6" cstate="print"/>
            <a:stretch>
              <a:fillRect/>
            </a:stretch>
          </p:blipFill>
          <p:spPr>
            <a:xfrm>
              <a:off x="4679060" y="3600386"/>
              <a:ext cx="1549164" cy="1163345"/>
            </a:xfrm>
            <a:prstGeom prst="rect">
              <a:avLst/>
            </a:prstGeom>
          </p:spPr>
        </p:pic>
        <p:pic>
          <p:nvPicPr>
            <p:cNvPr id="9" name="object 9"/>
            <p:cNvPicPr/>
            <p:nvPr/>
          </p:nvPicPr>
          <p:blipFill>
            <a:blip r:embed="rId7" cstate="print"/>
            <a:stretch>
              <a:fillRect/>
            </a:stretch>
          </p:blipFill>
          <p:spPr>
            <a:xfrm>
              <a:off x="7158863" y="3220592"/>
              <a:ext cx="1922906" cy="1922907"/>
            </a:xfrm>
            <a:prstGeom prst="rect">
              <a:avLst/>
            </a:prstGeom>
          </p:spPr>
        </p:pic>
      </p:grpSp>
      <p:sp>
        <p:nvSpPr>
          <p:cNvPr id="10" name="object 10"/>
          <p:cNvSpPr txBox="1"/>
          <p:nvPr/>
        </p:nvSpPr>
        <p:spPr>
          <a:xfrm>
            <a:off x="7609713" y="1400302"/>
            <a:ext cx="1510665" cy="269240"/>
          </a:xfrm>
          <a:prstGeom prst="rect">
            <a:avLst/>
          </a:prstGeom>
        </p:spPr>
        <p:txBody>
          <a:bodyPr vert="horz" wrap="square" lIns="0" tIns="12065" rIns="0" bIns="0" rtlCol="0">
            <a:spAutoFit/>
          </a:bodyPr>
          <a:lstStyle/>
          <a:p>
            <a:pPr marL="12700">
              <a:lnSpc>
                <a:spcPct val="100000"/>
              </a:lnSpc>
              <a:spcBef>
                <a:spcPts val="95"/>
              </a:spcBef>
            </a:pPr>
            <a:r>
              <a:rPr sz="1600" b="1" dirty="0">
                <a:solidFill>
                  <a:srgbClr val="305778"/>
                </a:solidFill>
                <a:latin typeface="Tahoma"/>
                <a:cs typeface="Tahoma"/>
              </a:rPr>
              <a:t>Scare</a:t>
            </a:r>
            <a:r>
              <a:rPr sz="1600" b="1" spc="-55" dirty="0">
                <a:solidFill>
                  <a:srgbClr val="305778"/>
                </a:solidFill>
                <a:latin typeface="Tahoma"/>
                <a:cs typeface="Tahoma"/>
              </a:rPr>
              <a:t> </a:t>
            </a:r>
            <a:r>
              <a:rPr sz="1600" b="1" spc="-30" dirty="0">
                <a:solidFill>
                  <a:srgbClr val="305778"/>
                </a:solidFill>
                <a:latin typeface="Tahoma"/>
                <a:cs typeface="Tahoma"/>
              </a:rPr>
              <a:t>laughing</a:t>
            </a:r>
            <a:endParaRPr sz="1600">
              <a:latin typeface="Tahoma"/>
              <a:cs typeface="Tahoma"/>
            </a:endParaRPr>
          </a:p>
        </p:txBody>
      </p:sp>
      <p:sp>
        <p:nvSpPr>
          <p:cNvPr id="11" name="object 11"/>
          <p:cNvSpPr txBox="1"/>
          <p:nvPr/>
        </p:nvSpPr>
        <p:spPr>
          <a:xfrm>
            <a:off x="3143504" y="3919220"/>
            <a:ext cx="1259840" cy="269240"/>
          </a:xfrm>
          <a:prstGeom prst="rect">
            <a:avLst/>
          </a:prstGeom>
        </p:spPr>
        <p:txBody>
          <a:bodyPr vert="horz" wrap="square" lIns="0" tIns="12065" rIns="0" bIns="0" rtlCol="0">
            <a:spAutoFit/>
          </a:bodyPr>
          <a:lstStyle/>
          <a:p>
            <a:pPr marL="12700">
              <a:lnSpc>
                <a:spcPct val="100000"/>
              </a:lnSpc>
              <a:spcBef>
                <a:spcPts val="95"/>
              </a:spcBef>
            </a:pPr>
            <a:r>
              <a:rPr sz="1600" b="1" spc="-100" dirty="0">
                <a:solidFill>
                  <a:srgbClr val="305778"/>
                </a:solidFill>
                <a:latin typeface="Tahoma"/>
                <a:cs typeface="Tahoma"/>
              </a:rPr>
              <a:t>ZIP</a:t>
            </a:r>
            <a:r>
              <a:rPr sz="1600" b="1" spc="-75" dirty="0">
                <a:solidFill>
                  <a:srgbClr val="305778"/>
                </a:solidFill>
                <a:latin typeface="Tahoma"/>
                <a:cs typeface="Tahoma"/>
              </a:rPr>
              <a:t> </a:t>
            </a:r>
            <a:r>
              <a:rPr sz="1600" b="1" spc="-30" dirty="0">
                <a:solidFill>
                  <a:srgbClr val="305778"/>
                </a:solidFill>
                <a:latin typeface="Tahoma"/>
                <a:cs typeface="Tahoma"/>
              </a:rPr>
              <a:t>laughing</a:t>
            </a:r>
            <a:endParaRPr sz="1600">
              <a:latin typeface="Tahoma"/>
              <a:cs typeface="Tahoma"/>
            </a:endParaRPr>
          </a:p>
        </p:txBody>
      </p:sp>
      <p:sp>
        <p:nvSpPr>
          <p:cNvPr id="12" name="object 12"/>
          <p:cNvSpPr txBox="1"/>
          <p:nvPr/>
        </p:nvSpPr>
        <p:spPr>
          <a:xfrm>
            <a:off x="1642998" y="1316481"/>
            <a:ext cx="1543685"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305778"/>
                </a:solidFill>
                <a:latin typeface="Tahoma"/>
                <a:cs typeface="Tahoma"/>
              </a:rPr>
              <a:t>Argue</a:t>
            </a:r>
            <a:r>
              <a:rPr sz="1600" b="1" spc="-95" dirty="0">
                <a:solidFill>
                  <a:srgbClr val="305778"/>
                </a:solidFill>
                <a:latin typeface="Tahoma"/>
                <a:cs typeface="Tahoma"/>
              </a:rPr>
              <a:t> </a:t>
            </a:r>
            <a:r>
              <a:rPr sz="1600" b="1" spc="-25" dirty="0">
                <a:solidFill>
                  <a:srgbClr val="305778"/>
                </a:solidFill>
                <a:latin typeface="Tahoma"/>
                <a:cs typeface="Tahoma"/>
              </a:rPr>
              <a:t>laughing</a:t>
            </a:r>
            <a:endParaRPr sz="1600">
              <a:latin typeface="Tahoma"/>
              <a:cs typeface="Tahoma"/>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4311015" cy="1275080"/>
          </a:xfrm>
          <a:custGeom>
            <a:avLst/>
            <a:gdLst/>
            <a:ahLst/>
            <a:cxnLst/>
            <a:rect l="l" t="t" r="r" b="b"/>
            <a:pathLst>
              <a:path w="4311015" h="1275080">
                <a:moveTo>
                  <a:pt x="4311015" y="0"/>
                </a:moveTo>
                <a:lnTo>
                  <a:pt x="0" y="0"/>
                </a:lnTo>
                <a:lnTo>
                  <a:pt x="0" y="1274699"/>
                </a:lnTo>
                <a:lnTo>
                  <a:pt x="4311015" y="1274699"/>
                </a:lnTo>
                <a:lnTo>
                  <a:pt x="4311015" y="0"/>
                </a:lnTo>
                <a:close/>
              </a:path>
            </a:pathLst>
          </a:custGeom>
          <a:solidFill>
            <a:srgbClr val="ECE8E2"/>
          </a:solidFill>
        </p:spPr>
        <p:txBody>
          <a:bodyPr wrap="square" lIns="0" tIns="0" rIns="0" bIns="0" rtlCol="0"/>
          <a:lstStyle/>
          <a:p>
            <a:endParaRPr/>
          </a:p>
        </p:txBody>
      </p:sp>
      <p:sp>
        <p:nvSpPr>
          <p:cNvPr id="3" name="object 3"/>
          <p:cNvSpPr txBox="1"/>
          <p:nvPr/>
        </p:nvSpPr>
        <p:spPr>
          <a:xfrm>
            <a:off x="1129080" y="2582367"/>
            <a:ext cx="7220584" cy="1735732"/>
          </a:xfrm>
          <a:prstGeom prst="rect">
            <a:avLst/>
          </a:prstGeom>
        </p:spPr>
        <p:txBody>
          <a:bodyPr vert="horz" wrap="square" lIns="0" tIns="12065" rIns="0" bIns="0" rtlCol="0">
            <a:spAutoFit/>
          </a:bodyPr>
          <a:lstStyle/>
          <a:p>
            <a:pPr marL="12700" marR="5080" indent="6985" algn="ctr">
              <a:lnSpc>
                <a:spcPct val="100000"/>
              </a:lnSpc>
              <a:spcBef>
                <a:spcPts val="95"/>
              </a:spcBef>
            </a:pPr>
            <a:r>
              <a:rPr lang="bg-BG" sz="2800" b="1" spc="80" dirty="0" smtClean="0">
                <a:solidFill>
                  <a:srgbClr val="FFAB40"/>
                </a:solidFill>
                <a:latin typeface="Cambria"/>
                <a:cs typeface="Cambria"/>
              </a:rPr>
              <a:t>Каква малка промяна бихте могли да започнете следващата седмица, за да подобрите вашето благосъстояние и да намалите стреса?</a:t>
            </a:r>
            <a:endParaRPr sz="2800" dirty="0">
              <a:latin typeface="Cambria"/>
              <a:cs typeface="Cambria"/>
            </a:endParaRPr>
          </a:p>
        </p:txBody>
      </p:sp>
      <p:pic>
        <p:nvPicPr>
          <p:cNvPr id="4" name="object 4"/>
          <p:cNvPicPr/>
          <p:nvPr/>
        </p:nvPicPr>
        <p:blipFill>
          <a:blip r:embed="rId2" cstate="print"/>
          <a:stretch>
            <a:fillRect/>
          </a:stretch>
        </p:blipFill>
        <p:spPr>
          <a:xfrm>
            <a:off x="5295024" y="435167"/>
            <a:ext cx="2831069" cy="1957004"/>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362200" y="438150"/>
            <a:ext cx="5410200" cy="762000"/>
          </a:xfrm>
        </p:spPr>
        <p:txBody>
          <a:bodyPr/>
          <a:lstStyle/>
          <a:p>
            <a:r>
              <a:rPr lang="bg-BG" sz="4000" dirty="0" smtClean="0">
                <a:solidFill>
                  <a:srgbClr val="FF0000"/>
                </a:solidFill>
              </a:rPr>
              <a:t>И не забравяйте … </a:t>
            </a:r>
            <a:r>
              <a:rPr lang="en-US" sz="4000" dirty="0" smtClean="0">
                <a:solidFill>
                  <a:srgbClr val="FF0000"/>
                </a:solidFill>
              </a:rPr>
              <a:t>;)</a:t>
            </a:r>
            <a:endParaRPr lang="bg-BG" sz="4000" dirty="0">
              <a:solidFill>
                <a:srgbClr val="FF0000"/>
              </a:solidFill>
            </a:endParaRPr>
          </a:p>
        </p:txBody>
      </p:sp>
      <p:pic>
        <p:nvPicPr>
          <p:cNvPr id="4" name="Картина 3"/>
          <p:cNvPicPr>
            <a:picLocks noChangeAspect="1"/>
          </p:cNvPicPr>
          <p:nvPr/>
        </p:nvPicPr>
        <p:blipFill>
          <a:blip r:embed="rId2"/>
          <a:stretch>
            <a:fillRect/>
          </a:stretch>
        </p:blipFill>
        <p:spPr>
          <a:xfrm>
            <a:off x="3429000" y="1181100"/>
            <a:ext cx="2514600" cy="3904389"/>
          </a:xfrm>
          <a:prstGeom prst="rect">
            <a:avLst/>
          </a:prstGeom>
        </p:spPr>
      </p:pic>
    </p:spTree>
    <p:extLst>
      <p:ext uri="{BB962C8B-B14F-4D97-AF65-F5344CB8AC3E}">
        <p14:creationId xmlns:p14="http://schemas.microsoft.com/office/powerpoint/2010/main" val="30034164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Картина 2"/>
          <p:cNvPicPr>
            <a:picLocks noChangeAspect="1"/>
          </p:cNvPicPr>
          <p:nvPr/>
        </p:nvPicPr>
        <p:blipFill>
          <a:blip r:embed="rId2"/>
          <a:stretch>
            <a:fillRect/>
          </a:stretch>
        </p:blipFill>
        <p:spPr>
          <a:xfrm>
            <a:off x="2438400" y="742950"/>
            <a:ext cx="4800600" cy="3803293"/>
          </a:xfrm>
          <a:prstGeom prst="rect">
            <a:avLst/>
          </a:prstGeom>
        </p:spPr>
      </p:pic>
    </p:spTree>
    <p:extLst>
      <p:ext uri="{BB962C8B-B14F-4D97-AF65-F5344CB8AC3E}">
        <p14:creationId xmlns:p14="http://schemas.microsoft.com/office/powerpoint/2010/main" val="7812573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581</TotalTime>
  <Words>4659</Words>
  <Application>Microsoft Office PowerPoint</Application>
  <PresentationFormat>Презентация на цял екран (16:9)</PresentationFormat>
  <Paragraphs>351</Paragraphs>
  <Slides>57</Slides>
  <Notes>0</Notes>
  <HiddenSlides>0</HiddenSlides>
  <MMClips>0</MMClips>
  <ScaleCrop>false</ScaleCrop>
  <HeadingPairs>
    <vt:vector size="6" baseType="variant">
      <vt:variant>
        <vt:lpstr>Използвани шрифтове</vt:lpstr>
      </vt:variant>
      <vt:variant>
        <vt:i4>8</vt:i4>
      </vt:variant>
      <vt:variant>
        <vt:lpstr>Тема</vt:lpstr>
      </vt:variant>
      <vt:variant>
        <vt:i4>1</vt:i4>
      </vt:variant>
      <vt:variant>
        <vt:lpstr>Заглавия на слайдовете</vt:lpstr>
      </vt:variant>
      <vt:variant>
        <vt:i4>57</vt:i4>
      </vt:variant>
    </vt:vector>
  </HeadingPairs>
  <TitlesOfParts>
    <vt:vector size="66" baseType="lpstr">
      <vt:lpstr>Arial</vt:lpstr>
      <vt:lpstr>Arial MT</vt:lpstr>
      <vt:lpstr>Cambria</vt:lpstr>
      <vt:lpstr>Courier New</vt:lpstr>
      <vt:lpstr>Symbol</vt:lpstr>
      <vt:lpstr>Tahoma</vt:lpstr>
      <vt:lpstr>Verdana</vt:lpstr>
      <vt:lpstr>Wingdings</vt:lpstr>
      <vt:lpstr>Office Theme</vt:lpstr>
      <vt:lpstr>Презентация на PowerPoint</vt:lpstr>
      <vt:lpstr>Нека да започнем със самомасаж за благополучие</vt:lpstr>
      <vt:lpstr>Презентация на PowerPoint</vt:lpstr>
      <vt:lpstr>Презентация на PowerPoint</vt:lpstr>
      <vt:lpstr>Колелото на емоциите  на Робърт Плутчик</vt:lpstr>
      <vt:lpstr>Презентация на PowerPoint</vt:lpstr>
      <vt:lpstr>Нека упражняваме емоциите си заедно</vt:lpstr>
      <vt:lpstr>Презентация на PowerPoint</vt:lpstr>
      <vt:lpstr>Кои са някои от често срещаните причини за стрес?</vt:lpstr>
      <vt:lpstr>Как да разбера дали съм твърде стресиран/а?</vt:lpstr>
      <vt:lpstr>Признаците на стрес в младите хора могат да се проявят по няколко начина:</vt:lpstr>
      <vt:lpstr>Burnout VS Stress</vt:lpstr>
      <vt:lpstr>Факторите от живота и работата, които могат да допринесат за прегаряне, включват:</vt:lpstr>
      <vt:lpstr>Презентация на PowerPoint</vt:lpstr>
      <vt:lpstr>КАКВО ОЗНАЧАВА ЗА ВАС „БЛАГОПОЛУЧИЕ“</vt:lpstr>
      <vt:lpstr>It's not about making drastic changes; it's about embracing small, meaningful habits that cumulatively create a cascade of joy in your life.</vt:lpstr>
      <vt:lpstr>Кои са вашите „усилватели“ на щастието?</vt:lpstr>
      <vt:lpstr>Намаляване на стреса, основано на осъзнатост</vt:lpstr>
      <vt:lpstr>Въведение в техниката на релаксация</vt:lpstr>
      <vt:lpstr>ПОЛЗИ ОТ МЕДИТАЦИЯТА</vt:lpstr>
      <vt:lpstr>Walking Meditation</vt:lpstr>
      <vt:lpstr>Медитация при ходене: физически, психически и емоционални ползи</vt:lpstr>
      <vt:lpstr>Презентация на PowerPoint</vt:lpstr>
      <vt:lpstr>Презентация на PowerPoint</vt:lpstr>
      <vt:lpstr>Някои съвети при сензорна потапяща разходка</vt:lpstr>
      <vt:lpstr>Медитацията на любящата доброта</vt:lpstr>
      <vt:lpstr>Презентация на PowerPoint</vt:lpstr>
      <vt:lpstr>Tree Meditation</vt:lpstr>
      <vt:lpstr>Игри: прости съвети за включване на повече движение в живота и в час</vt:lpstr>
      <vt:lpstr>Танцуваш ли? Нека се насладим на BIODANZA</vt:lpstr>
      <vt:lpstr>Какво казва невронауката за ползите от танца за мозъка и цялостното психично здраве</vt:lpstr>
      <vt:lpstr>СПИТЕ ЛИ ДОБРЕ???</vt:lpstr>
      <vt:lpstr>Колко добре спите?</vt:lpstr>
      <vt:lpstr>Колко сън ми е необходим?</vt:lpstr>
      <vt:lpstr>Ежедневни рутини и навици за по-добър сън</vt:lpstr>
      <vt:lpstr>Ежедневни рутини и навици за по-добър сън</vt:lpstr>
      <vt:lpstr>ДРУГИ СЪВЕТИ</vt:lpstr>
      <vt:lpstr>Упражнения за по-добър сън:  Техника на дишане 4-7-8</vt:lpstr>
      <vt:lpstr>Какви са главните ползи?</vt:lpstr>
      <vt:lpstr>Презентация на PowerPoint</vt:lpstr>
      <vt:lpstr>Нека продължим нашето пътуване с  Практиката на прегръдката</vt:lpstr>
      <vt:lpstr>Медитация за облекчаване на тревожност(5-10  мин)</vt:lpstr>
      <vt:lpstr>„Намасте“ е уважителен поздрав, често използван в Индия и други части на Южна Азия. Произлиза от санскрит и буквално означава: „Намах“ = поклон, благоговение „Те“ = към теб. Така че „Намасте“ може да се преведе като „Покланям ти се“ или „Почитам божественото във теб“. Често се използва като поздрав или сбогом със стиснати заедно ръце на гърдите  и лек поклон.  В духовен или йога контекст може да носи по-дълбоко значение – признаване на душата или божествената искра в друг човек.</vt:lpstr>
      <vt:lpstr>Презентация на PowerPoint</vt:lpstr>
      <vt:lpstr>ДИШАТЕ ЛИ ?</vt:lpstr>
      <vt:lpstr>Дихателни техники (Pranayama)</vt:lpstr>
      <vt:lpstr>Емоционална устойчивост</vt:lpstr>
      <vt:lpstr>СМЕЕТЕ ЛИ СЕ ДОСТАТЪЧНО???</vt:lpstr>
      <vt:lpstr>Ползите за здравето от смеха</vt:lpstr>
      <vt:lpstr>Let’s be children again!</vt:lpstr>
      <vt:lpstr>Йога на смеха: вашият вътрешен смях</vt:lpstr>
      <vt:lpstr>Съвети как да заблудите  мозъка си</vt:lpstr>
      <vt:lpstr>ГОТОВИ ЛИ СТЕ?  ДА ИГРАЕМ!</vt:lpstr>
      <vt:lpstr>Laughter Yoga Exercises</vt:lpstr>
      <vt:lpstr>Презентация на PowerPoint</vt:lpstr>
      <vt:lpstr>И не забравяйте … ;)</vt:lpstr>
      <vt:lpstr>Презентация на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Mariella Pugliesi</dc:creator>
  <cp:lastModifiedBy>User</cp:lastModifiedBy>
  <cp:revision>48</cp:revision>
  <dcterms:created xsi:type="dcterms:W3CDTF">2025-11-14T08:08:50Z</dcterms:created>
  <dcterms:modified xsi:type="dcterms:W3CDTF">2025-12-09T13:09:23Z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2025-11-07T00:00:00Z</vt:filetime>
  </property>
  <property fmtid="{D5CDD505-2E9C-101B-9397-08002B2CF9AE}" pid="3" name="Creator">
    <vt:lpwstr>Microsoft® PowerPoint® per Microsoft 365</vt:lpwstr>
  </property>
  <property fmtid="{D5CDD505-2E9C-101B-9397-08002B2CF9AE}" pid="4" name="LastSaved">
    <vt:filetime>2025-11-14T00:00:00Z</vt:filetime>
  </property>
  <property fmtid="{D5CDD505-2E9C-101B-9397-08002B2CF9AE}" pid="5" name="Producer">
    <vt:lpwstr>Microsoft® PowerPoint® per Microsoft 365</vt:lpwstr>
  </property>
</Properties>
</file>