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6" r:id="rId2"/>
    <p:sldId id="333" r:id="rId3"/>
    <p:sldId id="271" r:id="rId4"/>
    <p:sldId id="269" r:id="rId5"/>
    <p:sldId id="268" r:id="rId6"/>
    <p:sldId id="270" r:id="rId7"/>
    <p:sldId id="334" r:id="rId8"/>
    <p:sldId id="330" r:id="rId9"/>
    <p:sldId id="267" r:id="rId10"/>
    <p:sldId id="272" r:id="rId11"/>
    <p:sldId id="276" r:id="rId12"/>
    <p:sldId id="277" r:id="rId13"/>
    <p:sldId id="278" r:id="rId14"/>
    <p:sldId id="317" r:id="rId15"/>
    <p:sldId id="329" r:id="rId16"/>
    <p:sldId id="309" r:id="rId17"/>
    <p:sldId id="280" r:id="rId18"/>
    <p:sldId id="336" r:id="rId19"/>
    <p:sldId id="279" r:id="rId20"/>
    <p:sldId id="316" r:id="rId21"/>
    <p:sldId id="335" r:id="rId22"/>
    <p:sldId id="284" r:id="rId23"/>
    <p:sldId id="273" r:id="rId24"/>
    <p:sldId id="264" r:id="rId2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Rg st="1" end="49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35FED-8837-4B4C-812E-219DE6054276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343FE-352F-4BE5-B9EC-61045C760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557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261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326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31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654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512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656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174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947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4714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413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976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2F49B-5D50-4704-9EB5-4B29C05C0D8F}" type="datetimeFigureOut">
              <a:rPr lang="bg-BG" smtClean="0"/>
              <a:t>13.6.2022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C43BF-A778-4309-903C-09FBE2469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8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4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00% natural guaranteed advertisement, Honey bee Honey bee Organic food  Honeycomb, Bees and honey, food, beef png | PNGEg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 rot="20979847">
            <a:off x="1341832" y="5759511"/>
            <a:ext cx="5720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LTT "Involving parents for effective STEAM </a:t>
            </a:r>
            <a:r>
              <a:rPr lang="en-US" b="1" dirty="0" smtClean="0">
                <a:solidFill>
                  <a:srgbClr val="C00000"/>
                </a:solidFill>
              </a:rPr>
              <a:t>training”</a:t>
            </a:r>
            <a:endParaRPr lang="bg-BG" b="1" dirty="0" smtClean="0">
              <a:solidFill>
                <a:srgbClr val="C00000"/>
              </a:solidFill>
            </a:endParaRPr>
          </a:p>
          <a:p>
            <a:pPr algn="ctr"/>
            <a:r>
              <a:rPr lang="bg-BG" b="1" dirty="0" smtClean="0">
                <a:solidFill>
                  <a:srgbClr val="C00000"/>
                </a:solidFill>
              </a:rPr>
              <a:t>15-20.06.2022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Debar, Macedonia</a:t>
            </a:r>
            <a:endParaRPr lang="bg-BG" b="1" dirty="0">
              <a:solidFill>
                <a:srgbClr val="C00000"/>
              </a:solidFill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3563892" y="692698"/>
            <a:ext cx="1099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accent2">
                    <a:lumMod val="75000"/>
                  </a:schemeClr>
                </a:solidFill>
              </a:rPr>
              <a:t>ЧРД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29" y="2492896"/>
            <a:ext cx="1370407" cy="137040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162" y="404664"/>
            <a:ext cx="1283150" cy="128315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88840"/>
            <a:ext cx="1676400" cy="35204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863303"/>
            <a:ext cx="1430657" cy="42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4800"/>
    </mc:Choice>
    <mc:Fallback xmlns="">
      <p:transition advClick="0" advTm="148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20"/>
            <a:ext cx="9163083" cy="6858594"/>
          </a:xfrm>
          <a:prstGeom prst="rect">
            <a:avLst/>
          </a:prstGeom>
        </p:spPr>
      </p:pic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447658" y="1124744"/>
            <a:ext cx="8229600" cy="2727176"/>
          </a:xfrm>
        </p:spPr>
        <p:txBody>
          <a:bodyPr>
            <a:noAutofit/>
          </a:bodyPr>
          <a:lstStyle/>
          <a:p>
            <a: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Present </a:t>
            </a:r>
            <a: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Implemented </a:t>
            </a:r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activities in science module</a:t>
            </a:r>
            <a: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endParaRPr lang="bg-BG" sz="4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" y="40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44972" y="188640"/>
            <a:ext cx="4475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Open lessons were held in all age groups</a:t>
            </a: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251520" y="652046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"In the rain" / 3 years /</a:t>
            </a: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59475"/>
            <a:ext cx="3403184" cy="255051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877" y="597697"/>
            <a:ext cx="4356428" cy="244239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8049" y="3240369"/>
            <a:ext cx="2536156" cy="338967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5513" y="3800581"/>
            <a:ext cx="3958381" cy="297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8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238" y="0"/>
            <a:ext cx="814243" cy="93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23528" y="260648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Comic Sans MS" panose="030F0702030302020204" pitchFamily="66" charset="0"/>
              </a:rPr>
              <a:t>"</a:t>
            </a:r>
            <a:r>
              <a:rPr lang="en-GB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Garden</a:t>
            </a:r>
            <a:r>
              <a:rPr lang="bg-BG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“ </a:t>
            </a:r>
            <a:r>
              <a:rPr lang="bg-BG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4</a:t>
            </a:r>
            <a:r>
              <a:rPr lang="en-US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-</a:t>
            </a:r>
            <a:r>
              <a:rPr lang="en-US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year-olds</a:t>
            </a: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230" y="1256329"/>
            <a:ext cx="4840644" cy="295072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32" y="890628"/>
            <a:ext cx="4730906" cy="250567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67" y="3881261"/>
            <a:ext cx="3716466" cy="2443319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8230" y="4207049"/>
            <a:ext cx="4730906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3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57" y="-33034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62629" y="247582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Comic Sans MS" panose="030F0702030302020204" pitchFamily="66" charset="0"/>
              </a:rPr>
              <a:t>“A Space Walk” /6-year-olds/</a:t>
            </a: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37" y="937134"/>
            <a:ext cx="4521033" cy="254135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952" y="3756356"/>
            <a:ext cx="4729811" cy="2797199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69" y="3548747"/>
            <a:ext cx="2606239" cy="3164719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7868" y="81989"/>
            <a:ext cx="3222151" cy="339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6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40444" y="233123"/>
            <a:ext cx="8820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On April 5, 2022 in </a:t>
            </a:r>
            <a:r>
              <a:rPr lang="en-US" sz="2400" i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Pchelitsa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 Kindergarten was held "Thematic seminar </a:t>
            </a:r>
            <a:r>
              <a:rPr lang="en-US" sz="2400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“STEAM 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based training in kindergarten, a step </a:t>
            </a:r>
            <a:r>
              <a:rPr lang="en-US" sz="2400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toward 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to the future" The seminar was held </a:t>
            </a:r>
            <a:r>
              <a:rPr lang="en-US" sz="2400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together</a:t>
            </a:r>
            <a:r>
              <a:rPr lang="en-US" sz="2400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with </a:t>
            </a:r>
            <a:r>
              <a:rPr lang="en-US" sz="2400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Kindergarten 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"</a:t>
            </a:r>
            <a:r>
              <a:rPr lang="en-US" sz="2400" i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Zornitsa</a:t>
            </a:r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</a:rPr>
              <a:t>" </a:t>
            </a:r>
            <a:r>
              <a:rPr lang="en-US" sz="2400" i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Karlovo</a:t>
            </a:r>
            <a:endParaRPr lang="bg-BG" sz="2400" dirty="0">
              <a:solidFill>
                <a:srgbClr val="C00000"/>
              </a:solidFill>
            </a:endParaRPr>
          </a:p>
        </p:txBody>
      </p:sp>
      <p:pic>
        <p:nvPicPr>
          <p:cNvPr id="5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646" y="137755"/>
            <a:ext cx="442655" cy="50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193" y="3830458"/>
            <a:ext cx="4034199" cy="302754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43" y="1898151"/>
            <a:ext cx="3691670" cy="277048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3756" y="1802783"/>
            <a:ext cx="3689820" cy="276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646" y="137755"/>
            <a:ext cx="442655" cy="50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53601"/>
            <a:ext cx="4902715" cy="276053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593" y="2266289"/>
            <a:ext cx="5158488" cy="2904554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4077072"/>
            <a:ext cx="4519057" cy="254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9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761" y="17194"/>
            <a:ext cx="9327688" cy="685859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We celebrated March 21, International Day of People with </a:t>
            </a:r>
            <a:r>
              <a:rPr lang="en-US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Dawn </a:t>
            </a:r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Syndrome</a:t>
            </a:r>
            <a:endParaRPr lang="bg-BG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143" y="1437368"/>
            <a:ext cx="3405386" cy="254589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035" y="4223791"/>
            <a:ext cx="4132857" cy="2327059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846" y="1417638"/>
            <a:ext cx="4134247" cy="232784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02" y="4085895"/>
            <a:ext cx="4350271" cy="244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4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90265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C00000"/>
                </a:solidFill>
                <a:latin typeface="Comic Sans MS" panose="030F0702030302020204" pitchFamily="66" charset="0"/>
                <a:ea typeface="Calibri"/>
              </a:rPr>
              <a:t>We celebrated World Water Day with many experiments and a joint online meeting with our Polish friends. We had fun, but we learned a lot about water</a:t>
            </a:r>
            <a:endParaRPr lang="bg-BG" sz="2400" i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" y="1316534"/>
            <a:ext cx="4646943" cy="261652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195" y="3573016"/>
            <a:ext cx="4854326" cy="273329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962" y="1457523"/>
            <a:ext cx="4393770" cy="197147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972" y="4291202"/>
            <a:ext cx="3846215" cy="216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1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05" y="-19472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32656"/>
            <a:ext cx="4220245" cy="237626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70" y="3429000"/>
            <a:ext cx="5237986" cy="294931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308" y="596454"/>
            <a:ext cx="4391171" cy="2472506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01" y="3134916"/>
            <a:ext cx="2477863" cy="330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0" y="-1099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0" y="138919"/>
            <a:ext cx="9168343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2400" dirty="0" smtClean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We organized 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‘’</a:t>
            </a:r>
            <a:r>
              <a:rPr lang="en-US" sz="2400" dirty="0" err="1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Pchelitca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’’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Laboratory, where we learned a lot about the life of bees, the products they create and their benefits for human health.</a:t>
            </a:r>
            <a:endParaRPr lang="bg-BG" sz="2400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415" y="777844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581" y="1416769"/>
            <a:ext cx="4106499" cy="231221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4424" y="1873931"/>
            <a:ext cx="2238289" cy="397423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05" y="1708408"/>
            <a:ext cx="1964432" cy="348798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8450" y="4051870"/>
            <a:ext cx="3862759" cy="22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5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84897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732" y="3422576"/>
            <a:ext cx="4248472" cy="318834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27" y="247077"/>
            <a:ext cx="2774009" cy="208180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272" y="-3123"/>
            <a:ext cx="2708920" cy="2708920"/>
          </a:xfrm>
          <a:prstGeom prst="rect">
            <a:avLst/>
          </a:prstGeom>
        </p:spPr>
      </p:pic>
      <p:sp>
        <p:nvSpPr>
          <p:cNvPr id="10" name="Правоъгълник 9"/>
          <p:cNvSpPr/>
          <p:nvPr/>
        </p:nvSpPr>
        <p:spPr>
          <a:xfrm>
            <a:off x="201122" y="2631113"/>
            <a:ext cx="41444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Together 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with two other kindergartens named </a:t>
            </a:r>
            <a:r>
              <a:rPr lang="en-US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Pchelitsa</a:t>
            </a:r>
            <a:r>
              <a:rPr lang="en-US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we organized online meetings "Training beehive"</a:t>
            </a: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267" y="566712"/>
            <a:ext cx="2948192" cy="2204255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68" y="3806910"/>
            <a:ext cx="2813008" cy="281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5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251520" y="39156"/>
            <a:ext cx="8424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"Museum in a suitcase"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We know that sometimes it is difficult for everyone to visit 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museum in person. </a:t>
            </a:r>
            <a:endParaRPr lang="bg-BG" sz="2400" dirty="0" smtClean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Therefore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, we invited the museum to us!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National Polytechnic Museum</a:t>
            </a:r>
            <a:endParaRPr lang="bg-BG" sz="20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348880"/>
            <a:ext cx="2592288" cy="346192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354" y="2344332"/>
            <a:ext cx="2594555" cy="346495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174" y="2328664"/>
            <a:ext cx="2606287" cy="348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4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7869"/>
            <a:ext cx="3037643" cy="405668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672" y="2564904"/>
            <a:ext cx="3096344" cy="413507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016" y="27002"/>
            <a:ext cx="3045781" cy="4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2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3" y="-45730"/>
            <a:ext cx="9169179" cy="685859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14654" y="140713"/>
            <a:ext cx="8147248" cy="1776119"/>
          </a:xfrm>
        </p:spPr>
        <p:txBody>
          <a:bodyPr>
            <a:normAutofit/>
          </a:bodyPr>
          <a:lstStyle/>
          <a:p>
            <a:r>
              <a:rPr lang="en-US" sz="27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EARTH </a:t>
            </a:r>
            <a:r>
              <a:rPr lang="en-US" sz="2700" dirty="0">
                <a:solidFill>
                  <a:srgbClr val="C00000"/>
                </a:solidFill>
                <a:latin typeface="Comic Sans MS" panose="030F0702030302020204" pitchFamily="66" charset="0"/>
              </a:rPr>
              <a:t>DAY </a:t>
            </a:r>
            <a:br>
              <a:rPr lang="en-US" sz="27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7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 </a:t>
            </a:r>
            <a:r>
              <a:rPr lang="en-US" sz="2700" dirty="0">
                <a:solidFill>
                  <a:srgbClr val="C00000"/>
                </a:solidFill>
                <a:latin typeface="Comic Sans MS" panose="030F0702030302020204" pitchFamily="66" charset="0"/>
              </a:rPr>
              <a:t>activities </a:t>
            </a:r>
            <a:r>
              <a:rPr lang="en-US" sz="27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were </a:t>
            </a:r>
            <a:r>
              <a:rPr lang="en-US" sz="2700" dirty="0">
                <a:solidFill>
                  <a:srgbClr val="C00000"/>
                </a:solidFill>
                <a:latin typeface="Comic Sans MS" panose="030F0702030302020204" pitchFamily="66" charset="0"/>
              </a:rPr>
              <a:t>implemented by children from all groups, their teachers, with the active support of parents. </a:t>
            </a:r>
            <a:endParaRPr lang="bg-BG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949" y="-8950"/>
            <a:ext cx="816935" cy="932769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251520" y="2046425"/>
            <a:ext cx="3618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C00000"/>
                </a:solidFill>
                <a:latin typeface="Comic Sans MS" panose="030F0702030302020204" pitchFamily="66" charset="0"/>
              </a:rPr>
              <a:t>EARTH DAY eTwinning </a:t>
            </a:r>
            <a:r>
              <a:rPr lang="en-GB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Event</a:t>
            </a:r>
            <a:endParaRPr lang="bg-BG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445" y="3718561"/>
            <a:ext cx="2287647" cy="3048570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888" y="1916832"/>
            <a:ext cx="2377896" cy="3168838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174" y="2369590"/>
            <a:ext cx="4026109" cy="226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3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96316"/>
            <a:ext cx="2611856" cy="348061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191095"/>
            <a:ext cx="2690813" cy="3585839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431" y="2746591"/>
            <a:ext cx="597665" cy="682408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24" y="191095"/>
            <a:ext cx="2038305" cy="361915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721" y="3993283"/>
            <a:ext cx="4854327" cy="27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0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47621"/>
            <a:ext cx="7655004" cy="5926455"/>
          </a:xfrm>
          <a:prstGeom prst="rect">
            <a:avLst/>
          </a:prstGeom>
        </p:spPr>
      </p:pic>
      <p:pic>
        <p:nvPicPr>
          <p:cNvPr id="6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83" y="366380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69160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6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953" y="265757"/>
            <a:ext cx="3295356" cy="247250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236413"/>
            <a:ext cx="2732273" cy="364886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01" y="188640"/>
            <a:ext cx="2601066" cy="347364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1302" y="3284984"/>
            <a:ext cx="2444874" cy="32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1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1007741" y="68545"/>
            <a:ext cx="9168343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We were </a:t>
            </a:r>
            <a:r>
              <a:rPr lang="en-US" sz="28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explorers</a:t>
            </a: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bg-BG" sz="2800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g-BG" sz="2800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1" y="332656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00" y="38093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04664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726603"/>
            <a:ext cx="2544514" cy="254451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7691" y="3829261"/>
            <a:ext cx="5158488" cy="290455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658" y="888360"/>
            <a:ext cx="5017828" cy="28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0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85009"/>
            <a:ext cx="5797919" cy="326459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601" y="3414432"/>
            <a:ext cx="5502399" cy="309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0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lain Yellow and White Background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1"/>
            <a:ext cx="916834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24643"/>
            <a:ext cx="640871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4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Детски фототапет Пчеличките - 2541000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8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google_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058" name="Picture 10" descr="жълт цвят - MusicGifts.bg - Подаръци за музиканти и мелома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60375" y="910582"/>
            <a:ext cx="8615046" cy="308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bg-BG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„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IF SOMETHING IS DIFFICULT, IF SOMETHING DOESN'T WORK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–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FIND A SMALL SEED</a:t>
            </a:r>
            <a:r>
              <a:rPr lang="bg-BG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!</a:t>
            </a:r>
            <a:endParaRPr lang="bg-BG" sz="2400" b="1" dirty="0" smtClean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endParaRPr lang="bg-BG" sz="2400" b="1" dirty="0" smtClean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WATER IT WITH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GOODNESS, TAKE CARE OF IT WITH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LOVE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AND</a:t>
            </a:r>
            <a:r>
              <a:rPr lang="bg-BG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HOPE </a:t>
            </a: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WILL GROW IN YOUR </a:t>
            </a:r>
            <a:r>
              <a:rPr lang="en-US" sz="24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LIFE.</a:t>
            </a:r>
            <a:endParaRPr lang="bg-BG" sz="2400" b="1" dirty="0" smtClean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endParaRPr lang="en-US" sz="2400" b="1" dirty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en-US" sz="2400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HOW LITTLE DO WE NEED TO SOW LOVE! ”</a:t>
            </a:r>
            <a:endParaRPr lang="bg-BG" sz="2400" dirty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7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937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661" y="7937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пчеличката Мая | Албум със снимки, картинки и видео-клипове на Роси | Бис.Б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5875185"/>
            <a:ext cx="814243" cy="9305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3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3083" cy="6858594"/>
          </a:xfrm>
          <a:prstGeom prst="rect">
            <a:avLst/>
          </a:prstGeom>
        </p:spPr>
      </p:pic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1" y="404664"/>
            <a:ext cx="9163082" cy="568863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Author's photos are used in the presentation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.</a:t>
            </a: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activities are realized by the whole team </a:t>
            </a:r>
            <a:r>
              <a:rPr lang="en-US" sz="2400">
                <a:solidFill>
                  <a:srgbClr val="C00000"/>
                </a:solidFill>
                <a:latin typeface="Comic Sans MS" panose="030F0702030302020204" pitchFamily="66" charset="0"/>
              </a:rPr>
              <a:t>of </a:t>
            </a:r>
            <a:r>
              <a:rPr lang="en-US" sz="2400" smtClean="0">
                <a:solidFill>
                  <a:srgbClr val="C00000"/>
                </a:solidFill>
                <a:latin typeface="Comic Sans MS" panose="030F0702030302020204" pitchFamily="66" charset="0"/>
              </a:rPr>
              <a:t>kindergarten </a:t>
            </a:r>
            <a:r>
              <a:rPr lang="en-US" sz="24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Pchelitsa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- children, teachers, parents. </a:t>
            </a: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400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Evgenia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Angelova</a:t>
            </a: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summarized and presented all this to </a:t>
            </a:r>
            <a:r>
              <a:rPr lang="en-US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you</a:t>
            </a: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!</a:t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/>
            </a:r>
            <a:br>
              <a:rPr lang="bg-BG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Thank you for your attention!</a:t>
            </a:r>
            <a:endParaRPr lang="bg-BG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</TotalTime>
  <Words>267</Words>
  <Application>Microsoft Office PowerPoint</Application>
  <PresentationFormat>Презентация на цял екран (4:3)</PresentationFormat>
  <Paragraphs>27</Paragraphs>
  <Slides>24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29" baseType="lpstr">
      <vt:lpstr>Arial</vt:lpstr>
      <vt:lpstr>Calibri</vt:lpstr>
      <vt:lpstr>Comic Sans MS</vt:lpstr>
      <vt:lpstr>Times New Roman</vt:lpstr>
      <vt:lpstr>Office тема</vt:lpstr>
      <vt:lpstr>Презентация на PowerPoint</vt:lpstr>
      <vt:lpstr> Present  Implemented activities in science module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We celebrated March 21, International Day of People with Dawn Syndrome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EARTH DAY  The activities were implemented by children from all groups, their teachers, with the active support of parents.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Author's photos are used in the presentation.    The activities are realized by the whole team of kindergarten Pchelitsa - children, teachers, parents.  Evgenia Angelova summarized and presented all this to you!     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 Р Д  ДГ „ Пчелица“</dc:title>
  <dc:creator>HOME</dc:creator>
  <cp:lastModifiedBy>Потребител на Windows</cp:lastModifiedBy>
  <cp:revision>146</cp:revision>
  <dcterms:created xsi:type="dcterms:W3CDTF">2022-05-15T17:10:33Z</dcterms:created>
  <dcterms:modified xsi:type="dcterms:W3CDTF">2022-06-13T15:33:33Z</dcterms:modified>
</cp:coreProperties>
</file>